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87"/>
  </p:notesMasterIdLst>
  <p:sldIdLst>
    <p:sldId id="256" r:id="rId2"/>
    <p:sldId id="257" r:id="rId3"/>
    <p:sldId id="261" r:id="rId4"/>
    <p:sldId id="343" r:id="rId5"/>
    <p:sldId id="312" r:id="rId6"/>
    <p:sldId id="260" r:id="rId7"/>
    <p:sldId id="259" r:id="rId8"/>
    <p:sldId id="263" r:id="rId9"/>
    <p:sldId id="258" r:id="rId10"/>
    <p:sldId id="264" r:id="rId11"/>
    <p:sldId id="266" r:id="rId12"/>
    <p:sldId id="288" r:id="rId13"/>
    <p:sldId id="284" r:id="rId14"/>
    <p:sldId id="275" r:id="rId15"/>
    <p:sldId id="276" r:id="rId16"/>
    <p:sldId id="277" r:id="rId17"/>
    <p:sldId id="278" r:id="rId18"/>
    <p:sldId id="267" r:id="rId19"/>
    <p:sldId id="269" r:id="rId20"/>
    <p:sldId id="270" r:id="rId21"/>
    <p:sldId id="272" r:id="rId22"/>
    <p:sldId id="273" r:id="rId23"/>
    <p:sldId id="268" r:id="rId24"/>
    <p:sldId id="274" r:id="rId25"/>
    <p:sldId id="281" r:id="rId26"/>
    <p:sldId id="280" r:id="rId27"/>
    <p:sldId id="282" r:id="rId28"/>
    <p:sldId id="283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4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6" r:id="rId51"/>
    <p:sldId id="314" r:id="rId52"/>
    <p:sldId id="315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3" r:id="rId61"/>
    <p:sldId id="354" r:id="rId62"/>
    <p:sldId id="352" r:id="rId63"/>
    <p:sldId id="319" r:id="rId64"/>
    <p:sldId id="318" r:id="rId65"/>
    <p:sldId id="320" r:id="rId66"/>
    <p:sldId id="321" r:id="rId67"/>
    <p:sldId id="322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3" r:id="rId76"/>
    <p:sldId id="327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5046db7b02e0c8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273D"/>
    <a:srgbClr val="163C44"/>
    <a:srgbClr val="154515"/>
    <a:srgbClr val="432617"/>
    <a:srgbClr val="863D0C"/>
    <a:srgbClr val="ED7D31"/>
    <a:srgbClr val="392733"/>
    <a:srgbClr val="63455A"/>
    <a:srgbClr val="733560"/>
    <a:srgbClr val="231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009" autoAdjust="0"/>
  </p:normalViewPr>
  <p:slideViewPr>
    <p:cSldViewPr snapToGrid="0">
      <p:cViewPr varScale="1">
        <p:scale>
          <a:sx n="83" d="100"/>
          <a:sy n="83" d="100"/>
        </p:scale>
        <p:origin x="2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22458857696037E-2"/>
          <c:y val="3.2884910581055422E-2"/>
          <c:w val="0.90908034849951602"/>
          <c:h val="0.859611327192148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General</c:formatCode>
                <c:ptCount val="61"/>
              </c:numCache>
            </c:numRef>
          </c:cat>
          <c:val>
            <c:numRef>
              <c:f>Sheet1!$B$2:$B$62</c:f>
              <c:numCache>
                <c:formatCode>General</c:formatCode>
                <c:ptCount val="61"/>
                <c:pt idx="0">
                  <c:v>0.13626607045054834</c:v>
                </c:pt>
                <c:pt idx="1">
                  <c:v>0.11312778676315127</c:v>
                </c:pt>
                <c:pt idx="2">
                  <c:v>8.2819239403721379E-2</c:v>
                </c:pt>
                <c:pt idx="3">
                  <c:v>4.6640714747732182E-2</c:v>
                </c:pt>
                <c:pt idx="4">
                  <c:v>6.0513378929785144E-3</c:v>
                </c:pt>
                <c:pt idx="5">
                  <c:v>-3.7390205292926026E-2</c:v>
                </c:pt>
                <c:pt idx="6">
                  <c:v>-8.2088276988484643E-2</c:v>
                </c:pt>
                <c:pt idx="7">
                  <c:v>-0.12647372654115963</c:v>
                </c:pt>
                <c:pt idx="8">
                  <c:v>-0.16906563231379523</c:v>
                </c:pt>
                <c:pt idx="9">
                  <c:v>-0.208528892396245</c:v>
                </c:pt>
                <c:pt idx="10">
                  <c:v>-0.24372538180155559</c:v>
                </c:pt>
                <c:pt idx="11">
                  <c:v>-0.27375665610138467</c:v>
                </c:pt>
                <c:pt idx="12">
                  <c:v>-0.29799652413222877</c:v>
                </c:pt>
                <c:pt idx="13">
                  <c:v>-0.31611222170528541</c:v>
                </c:pt>
                <c:pt idx="14">
                  <c:v>-0.3280733778076409</c:v>
                </c:pt>
                <c:pt idx="15">
                  <c:v>-0.33414845621970279</c:v>
                </c:pt>
                <c:pt idx="16">
                  <c:v>-0.33488885915454336</c:v>
                </c:pt>
                <c:pt idx="17">
                  <c:v>-0.33110137532617268</c:v>
                </c:pt>
                <c:pt idx="18">
                  <c:v>-0.32381012297119738</c:v>
                </c:pt>
                <c:pt idx="19">
                  <c:v>-0.31420956008586221</c:v>
                </c:pt>
                <c:pt idx="20">
                  <c:v>-0.30361049265616868</c:v>
                </c:pt>
                <c:pt idx="21">
                  <c:v>-0.29338129263655882</c:v>
                </c:pt>
                <c:pt idx="22">
                  <c:v>-0.28488672965325157</c:v>
                </c:pt>
                <c:pt idx="23">
                  <c:v>-0.27942691619670135</c:v>
                </c:pt>
                <c:pt idx="24">
                  <c:v>-0.27817886159914329</c:v>
                </c:pt>
                <c:pt idx="25">
                  <c:v>-0.28214302554597581</c:v>
                </c:pt>
                <c:pt idx="26">
                  <c:v>-0.29209706141781888</c:v>
                </c:pt>
                <c:pt idx="27">
                  <c:v>-0.30855865140674132</c:v>
                </c:pt>
                <c:pt idx="28">
                  <c:v>-0.33175897060880477</c:v>
                </c:pt>
                <c:pt idx="29">
                  <c:v>-0.36162789073006985</c:v>
                </c:pt>
                <c:pt idx="30">
                  <c:v>-0.39779156268900162</c:v>
                </c:pt>
                <c:pt idx="31">
                  <c:v>-0.43958252007988802</c:v>
                </c:pt>
                <c:pt idx="32">
                  <c:v>-0.48606194204443726</c:v>
                </c:pt>
                <c:pt idx="33">
                  <c:v>-0.53605322469454297</c:v>
                </c:pt>
                <c:pt idx="34">
                  <c:v>-0.58818555439609854</c:v>
                </c:pt>
                <c:pt idx="35">
                  <c:v>-0.64094577218444326</c:v>
                </c:pt>
                <c:pt idx="36">
                  <c:v>-0.69273648249742381</c:v>
                </c:pt>
                <c:pt idx="37">
                  <c:v>-0.74193810473640176</c:v>
                </c:pt>
                <c:pt idx="38">
                  <c:v>-0.78697240310927619</c:v>
                </c:pt>
                <c:pt idx="39">
                  <c:v>-0.82636496533200776</c:v>
                </c:pt>
                <c:pt idx="40">
                  <c:v>-0.8588041367121193</c:v>
                </c:pt>
                <c:pt idx="41">
                  <c:v>-0.88319405153556219</c:v>
                </c:pt>
                <c:pt idx="42">
                  <c:v>-0.89869963318843793</c:v>
                </c:pt>
                <c:pt idx="43">
                  <c:v>-0.90478174897538399</c:v>
                </c:pt>
                <c:pt idx="44">
                  <c:v>-0.90122109266398476</c:v>
                </c:pt>
                <c:pt idx="45">
                  <c:v>-0.8881298120123321</c:v>
                </c:pt>
                <c:pt idx="46">
                  <c:v>-0.86595038226615395</c:v>
                </c:pt>
                <c:pt idx="47">
                  <c:v>-0.83544173060614779</c:v>
                </c:pt>
                <c:pt idx="48">
                  <c:v>-0.79765312073690831</c:v>
                </c:pt>
                <c:pt idx="49">
                  <c:v>-0.75388679117504709</c:v>
                </c:pt>
                <c:pt idx="50">
                  <c:v>-0.70565078604112841</c:v>
                </c:pt>
                <c:pt idx="51">
                  <c:v>-0.65460380556791553</c:v>
                </c:pt>
                <c:pt idx="52">
                  <c:v>-0.60249421964693295</c:v>
                </c:pt>
                <c:pt idx="53">
                  <c:v>-0.55109561896408876</c:v>
                </c:pt>
                <c:pt idx="54">
                  <c:v>-0.50214141541880875</c:v>
                </c:pt>
                <c:pt idx="55">
                  <c:v>-0.45726104112076082</c:v>
                </c:pt>
                <c:pt idx="56">
                  <c:v>-0.41792023181715943</c:v>
                </c:pt>
                <c:pt idx="57">
                  <c:v>-0.3853677186475063</c:v>
                </c:pt>
                <c:pt idx="58">
                  <c:v>-0.36059039809876414</c:v>
                </c:pt>
                <c:pt idx="59">
                  <c:v>-0.34427871405415078</c:v>
                </c:pt>
                <c:pt idx="60">
                  <c:v>-0.33680358126663834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B-4C53-9FDB-BB2EDF9FA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7928864"/>
        <c:axId val="647931160"/>
      </c:lineChart>
      <c:catAx>
        <c:axId val="6479288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荷重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31160"/>
        <c:crosses val="autoZero"/>
        <c:auto val="1"/>
        <c:lblAlgn val="ctr"/>
        <c:lblOffset val="100"/>
        <c:noMultiLvlLbl val="0"/>
      </c:catAx>
      <c:valAx>
        <c:axId val="647931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損失関数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5488867376573089E-2"/>
              <c:y val="0.3737517210436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2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22458857696037E-2"/>
          <c:y val="3.2884910581055422E-2"/>
          <c:w val="0.90908034849951602"/>
          <c:h val="0.859611327192148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General</c:formatCode>
                <c:ptCount val="61"/>
              </c:numCache>
            </c:numRef>
          </c:cat>
          <c:val>
            <c:numRef>
              <c:f>Sheet1!$B$2:$B$62</c:f>
              <c:numCache>
                <c:formatCode>General</c:formatCode>
                <c:ptCount val="61"/>
                <c:pt idx="0">
                  <c:v>0.13626607045054834</c:v>
                </c:pt>
                <c:pt idx="1">
                  <c:v>0.11312778676315127</c:v>
                </c:pt>
                <c:pt idx="2">
                  <c:v>8.2819239403721379E-2</c:v>
                </c:pt>
                <c:pt idx="3">
                  <c:v>4.6640714747732182E-2</c:v>
                </c:pt>
                <c:pt idx="4">
                  <c:v>6.0513378929785144E-3</c:v>
                </c:pt>
                <c:pt idx="5">
                  <c:v>-3.7390205292926026E-2</c:v>
                </c:pt>
                <c:pt idx="6">
                  <c:v>-8.2088276988484643E-2</c:v>
                </c:pt>
                <c:pt idx="7">
                  <c:v>-0.12647372654115963</c:v>
                </c:pt>
                <c:pt idx="8">
                  <c:v>-0.16906563231379523</c:v>
                </c:pt>
                <c:pt idx="9">
                  <c:v>-0.208528892396245</c:v>
                </c:pt>
                <c:pt idx="10">
                  <c:v>-0.24372538180155559</c:v>
                </c:pt>
                <c:pt idx="11">
                  <c:v>-0.27375665610138467</c:v>
                </c:pt>
                <c:pt idx="12">
                  <c:v>-0.29799652413222877</c:v>
                </c:pt>
                <c:pt idx="13">
                  <c:v>-0.31611222170528541</c:v>
                </c:pt>
                <c:pt idx="14">
                  <c:v>-0.3280733778076409</c:v>
                </c:pt>
                <c:pt idx="15">
                  <c:v>-0.33414845621970279</c:v>
                </c:pt>
                <c:pt idx="16">
                  <c:v>-0.33488885915454336</c:v>
                </c:pt>
                <c:pt idx="17">
                  <c:v>-0.33110137532617268</c:v>
                </c:pt>
                <c:pt idx="18">
                  <c:v>-0.32381012297119738</c:v>
                </c:pt>
                <c:pt idx="19">
                  <c:v>-0.31420956008586221</c:v>
                </c:pt>
                <c:pt idx="20">
                  <c:v>-0.30361049265616868</c:v>
                </c:pt>
                <c:pt idx="21">
                  <c:v>-0.29338129263655882</c:v>
                </c:pt>
                <c:pt idx="22">
                  <c:v>-0.28488672965325157</c:v>
                </c:pt>
                <c:pt idx="23">
                  <c:v>-0.27942691619670135</c:v>
                </c:pt>
                <c:pt idx="24">
                  <c:v>-0.27817886159914329</c:v>
                </c:pt>
                <c:pt idx="25">
                  <c:v>-0.28214302554597581</c:v>
                </c:pt>
                <c:pt idx="26">
                  <c:v>-0.29209706141781888</c:v>
                </c:pt>
                <c:pt idx="27">
                  <c:v>-0.30855865140674132</c:v>
                </c:pt>
                <c:pt idx="28">
                  <c:v>-0.33175897060880477</c:v>
                </c:pt>
                <c:pt idx="29">
                  <c:v>-0.36162789073006985</c:v>
                </c:pt>
                <c:pt idx="30">
                  <c:v>-0.39779156268900162</c:v>
                </c:pt>
                <c:pt idx="31">
                  <c:v>-0.43958252007988802</c:v>
                </c:pt>
                <c:pt idx="32">
                  <c:v>-0.48606194204443726</c:v>
                </c:pt>
                <c:pt idx="33">
                  <c:v>-0.53605322469454297</c:v>
                </c:pt>
                <c:pt idx="34">
                  <c:v>-0.58818555439609854</c:v>
                </c:pt>
                <c:pt idx="35">
                  <c:v>-0.64094577218444326</c:v>
                </c:pt>
                <c:pt idx="36">
                  <c:v>-0.69273648249742381</c:v>
                </c:pt>
                <c:pt idx="37">
                  <c:v>-0.74193810473640176</c:v>
                </c:pt>
                <c:pt idx="38">
                  <c:v>-0.78697240310927619</c:v>
                </c:pt>
                <c:pt idx="39">
                  <c:v>-0.82636496533200776</c:v>
                </c:pt>
                <c:pt idx="40">
                  <c:v>-0.8588041367121193</c:v>
                </c:pt>
                <c:pt idx="41">
                  <c:v>-0.88319405153556219</c:v>
                </c:pt>
                <c:pt idx="42">
                  <c:v>-0.89869963318843793</c:v>
                </c:pt>
                <c:pt idx="43">
                  <c:v>-0.90478174897538399</c:v>
                </c:pt>
                <c:pt idx="44">
                  <c:v>-0.90122109266398476</c:v>
                </c:pt>
                <c:pt idx="45">
                  <c:v>-0.8881298120123321</c:v>
                </c:pt>
                <c:pt idx="46">
                  <c:v>-0.86595038226615395</c:v>
                </c:pt>
                <c:pt idx="47">
                  <c:v>-0.83544173060614779</c:v>
                </c:pt>
                <c:pt idx="48">
                  <c:v>-0.79765312073690831</c:v>
                </c:pt>
                <c:pt idx="49">
                  <c:v>-0.75388679117504709</c:v>
                </c:pt>
                <c:pt idx="50">
                  <c:v>-0.70565078604112841</c:v>
                </c:pt>
                <c:pt idx="51">
                  <c:v>-0.65460380556791553</c:v>
                </c:pt>
                <c:pt idx="52">
                  <c:v>-0.60249421964693295</c:v>
                </c:pt>
                <c:pt idx="53">
                  <c:v>-0.55109561896408876</c:v>
                </c:pt>
                <c:pt idx="54">
                  <c:v>-0.50214141541880875</c:v>
                </c:pt>
                <c:pt idx="55">
                  <c:v>-0.45726104112076082</c:v>
                </c:pt>
                <c:pt idx="56">
                  <c:v>-0.41792023181715943</c:v>
                </c:pt>
                <c:pt idx="57">
                  <c:v>-0.3853677186475063</c:v>
                </c:pt>
                <c:pt idx="58">
                  <c:v>-0.36059039809876414</c:v>
                </c:pt>
                <c:pt idx="59">
                  <c:v>-0.34427871405415078</c:v>
                </c:pt>
                <c:pt idx="60">
                  <c:v>-0.33680358126663834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B-4C53-9FDB-BB2EDF9FA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7928864"/>
        <c:axId val="647931160"/>
      </c:lineChart>
      <c:catAx>
        <c:axId val="6479288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荷重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31160"/>
        <c:crosses val="autoZero"/>
        <c:auto val="1"/>
        <c:lblAlgn val="ctr"/>
        <c:lblOffset val="100"/>
        <c:noMultiLvlLbl val="0"/>
      </c:catAx>
      <c:valAx>
        <c:axId val="647931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損失関数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5488867376573089E-2"/>
              <c:y val="0.3737517210436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288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6T14:34:24.17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771DD-38A8-4A4D-8292-5C6B7AC4A5CC}" type="datetimeFigureOut">
              <a:rPr kumimoji="1" lang="ja-JP" altLang="en-US" smtClean="0"/>
              <a:t>2019/3/19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D9880-FA68-4F72-92BC-A9F3ED78E9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5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Introduce the concept of “labels”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Question: If the input and label are given, what does the output depend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32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45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41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7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08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03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541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2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262" y="712788"/>
            <a:ext cx="8439150" cy="187801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262" y="2792413"/>
            <a:ext cx="8439150" cy="5508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82125" y="6384927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DDF6999-5975-40F8-9BF6-4DDB7AD30855}" type="datetimeFigureOut">
              <a:rPr lang="ja-JP" altLang="en-US" smtClean="0"/>
              <a:pPr/>
              <a:t>2019/3/19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1D69-B284-4C19-B2BD-C62BA6B528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" y="2897349"/>
            <a:ext cx="2675585" cy="283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258"/>
            <a:ext cx="10515600" cy="435737"/>
          </a:xfrm>
          <a:ln w="28575">
            <a:noFill/>
          </a:ln>
          <a:effectLst>
            <a:outerShdw blurRad="25400" dist="25400" dir="2700000" algn="tl" rotWithShape="0">
              <a:schemeClr val="bg1">
                <a:alpha val="91000"/>
              </a:schemeClr>
            </a:outerShdw>
          </a:effectLst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5839"/>
            <a:ext cx="10515600" cy="5171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224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DDF6999-5975-40F8-9BF6-4DDB7AD30855}" type="datetimeFigureOut">
              <a:rPr kumimoji="1" lang="ja-JP" altLang="en-US" smtClean="0"/>
              <a:pPr/>
              <a:t>2019/3/19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3D7ADF0-E8BA-4399-B601-FFD224055CF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7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19.png"/><Relationship Id="rId4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350.png"/><Relationship Id="rId21" Type="http://schemas.openxmlformats.org/officeDocument/2006/relationships/comments" Target="../comments/comment1.xml"/><Relationship Id="rId12" Type="http://schemas.openxmlformats.org/officeDocument/2006/relationships/image" Target="../media/image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37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chart" Target="../charts/chart1.xml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3.png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12" Type="http://schemas.openxmlformats.org/officeDocument/2006/relationships/image" Target="../media/image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70.png"/><Relationship Id="rId4" Type="http://schemas.openxmlformats.org/officeDocument/2006/relationships/image" Target="../media/image34.png"/><Relationship Id="rId9" Type="http://schemas.openxmlformats.org/officeDocument/2006/relationships/image" Target="../media/image69.png"/><Relationship Id="rId1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99.sv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98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01.sv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00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9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8.png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01.svg"/><Relationship Id="rId15" Type="http://schemas.openxmlformats.org/officeDocument/2006/relationships/image" Target="../media/image102.png"/><Relationship Id="rId10" Type="http://schemas.openxmlformats.org/officeDocument/2006/relationships/image" Target="../media/image145.png"/><Relationship Id="rId4" Type="http://schemas.openxmlformats.org/officeDocument/2006/relationships/image" Target="../media/image10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9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8.png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01.svg"/><Relationship Id="rId15" Type="http://schemas.openxmlformats.org/officeDocument/2006/relationships/image" Target="../media/image102.png"/><Relationship Id="rId10" Type="http://schemas.openxmlformats.org/officeDocument/2006/relationships/image" Target="../media/image145.png"/><Relationship Id="rId4" Type="http://schemas.openxmlformats.org/officeDocument/2006/relationships/image" Target="../media/image10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9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8.png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01.svg"/><Relationship Id="rId15" Type="http://schemas.openxmlformats.org/officeDocument/2006/relationships/image" Target="../media/image102.png"/><Relationship Id="rId10" Type="http://schemas.openxmlformats.org/officeDocument/2006/relationships/image" Target="../media/image145.png"/><Relationship Id="rId4" Type="http://schemas.openxmlformats.org/officeDocument/2006/relationships/image" Target="../media/image10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9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8.png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01.svg"/><Relationship Id="rId15" Type="http://schemas.openxmlformats.org/officeDocument/2006/relationships/image" Target="../media/image102.png"/><Relationship Id="rId10" Type="http://schemas.openxmlformats.org/officeDocument/2006/relationships/image" Target="../media/image145.png"/><Relationship Id="rId4" Type="http://schemas.openxmlformats.org/officeDocument/2006/relationships/image" Target="../media/image10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51.sv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12" Type="http://schemas.openxmlformats.org/officeDocument/2006/relationships/image" Target="../media/image15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5" Type="http://schemas.openxmlformats.org/officeDocument/2006/relationships/image" Target="../media/image153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6CD3-E960-4183-8F17-A6A635154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ニューラルネットワークの入門</a:t>
            </a:r>
            <a:endParaRPr kumimoji="1" lang="ja-JP" alt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84DAB-88BC-4D83-A1A8-DF0CE0443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～～単純な演算から画像認識まで～～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53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E1739854-7BC3-432B-9BE0-709FB3FA5CD0}"/>
                  </a:ext>
                </a:extLst>
              </p:cNvPr>
              <p:cNvSpPr txBox="1"/>
              <p:nvPr/>
            </p:nvSpPr>
            <p:spPr>
              <a:xfrm>
                <a:off x="5640650" y="4616424"/>
                <a:ext cx="251793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E1739854-7BC3-432B-9BE0-709FB3F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650" y="4616424"/>
                <a:ext cx="2517933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9A6410FB-145F-4417-A479-A81536C80596}"/>
              </a:ext>
            </a:extLst>
          </p:cNvPr>
          <p:cNvSpPr txBox="1"/>
          <p:nvPr/>
        </p:nvSpPr>
        <p:spPr>
          <a:xfrm>
            <a:off x="5882911" y="5662642"/>
            <a:ext cx="205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」は活性化関数</a:t>
            </a: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214BE43A-9B3F-45DF-911B-7C7922FE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48A8E97-8AD7-4716-BCEB-A60ACC426FF7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142D6E-8171-4740-AECD-B902EFC311A2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1C17267-984A-49FB-9C24-409D0C184461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83" idx="2"/>
            <a:endCxn id="78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83" idx="2"/>
            <a:endCxn id="79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556A117-D483-4989-BD92-C5E0210B5AB5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B0E44A-B231-4DDB-92F6-A2C9A4515D2B}"/>
              </a:ext>
            </a:extLst>
          </p:cNvPr>
          <p:cNvCxnSpPr>
            <a:cxnSpLocks/>
            <a:stCxn id="83" idx="2"/>
            <a:endCxn id="81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4834420-44E2-48E4-B4A0-7E4A137B04DA}"/>
              </a:ext>
            </a:extLst>
          </p:cNvPr>
          <p:cNvCxnSpPr>
            <a:cxnSpLocks/>
            <a:stCxn id="83" idx="2"/>
            <a:endCxn id="82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E3E6F1-4782-4416-B37E-8D048E201CF2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C40BB5-026B-46FB-B243-C0A46154FA9E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CD70603-D6BD-47D7-AECD-186D277422EB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E9237C3-6DD6-4421-A11A-5151C277D634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A8B3448-C1D9-4A43-B614-AEB653551BA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5E4BBC-5056-4112-BB89-3BAAB07D6442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5E4BBC-5056-4112-BB89-3BAAB07D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091E496-3229-4D78-806E-E325BE1F238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091E496-3229-4D78-806E-E325BE1F2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5E3F695-DC5F-43CF-8F3E-B87E11248507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5E3F695-DC5F-43CF-8F3E-B87E1124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D6412F-5E88-480F-B6C5-22B8AC47EF8C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D6412F-5E88-480F-B6C5-22B8AC47E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7B6C6FC-87D8-4D20-B1A2-4D8F74E1F1E9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7B6C6FC-87D8-4D20-B1A2-4D8F74E1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BA3E6B8-5FD3-4AC7-9E01-0A19FEDA6E16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BA3E6B8-5FD3-4AC7-9E01-0A19FE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91B9DA11-96A6-4CFA-8067-73DA2A7446E7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128CF-876E-4EF2-89F3-C8C7987680B0}"/>
              </a:ext>
            </a:extLst>
          </p:cNvPr>
          <p:cNvCxnSpPr>
            <a:cxnSpLocks/>
            <a:stCxn id="83" idx="4"/>
            <a:endCxn id="38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世界一最も単純な課題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で演習しよう！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27065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9EA5015-113C-411C-B704-92055D52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737392"/>
                  </p:ext>
                </p:extLst>
              </p:nvPr>
            </p:nvGraphicFramePr>
            <p:xfrm>
              <a:off x="29194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9EA5015-113C-411C-B704-92055D52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737392"/>
                  </p:ext>
                </p:extLst>
              </p:nvPr>
            </p:nvGraphicFramePr>
            <p:xfrm>
              <a:off x="29194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279" r="-100000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959" r="-826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5050E9-3792-4381-92A2-69B8CF805AAA}"/>
              </a:ext>
            </a:extLst>
          </p:cNvPr>
          <p:cNvSpPr txBox="1"/>
          <p:nvPr/>
        </p:nvSpPr>
        <p:spPr>
          <a:xfrm>
            <a:off x="2919484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F95406D-94F7-4088-98EC-6A94E31AA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136727"/>
                  </p:ext>
                </p:extLst>
              </p:nvPr>
            </p:nvGraphicFramePr>
            <p:xfrm>
              <a:off x="68718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F95406D-94F7-4088-98EC-6A94E31AA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136727"/>
                  </p:ext>
                </p:extLst>
              </p:nvPr>
            </p:nvGraphicFramePr>
            <p:xfrm>
              <a:off x="68718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D3A0D4-BD11-45C6-B18C-A28FB5FD8DCA}"/>
              </a:ext>
            </a:extLst>
          </p:cNvPr>
          <p:cNvSpPr txBox="1"/>
          <p:nvPr/>
        </p:nvSpPr>
        <p:spPr>
          <a:xfrm>
            <a:off x="6871846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演算子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6BA5E26-8660-4FB2-A6A1-37AFA4175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13015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論理演算子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20953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2">
            <a:extLst>
              <a:ext uri="{FF2B5EF4-FFF2-40B4-BE49-F238E27FC236}">
                <a16:creationId xmlns:a16="http://schemas.microsoft.com/office/drawing/2014/main" id="{214BE43A-9B3F-45DF-911B-7C7922FE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2818397" y="4539659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83" idx="2"/>
            <a:endCxn id="78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83" idx="2"/>
            <a:endCxn id="79" idx="6"/>
          </p:cNvCxnSpPr>
          <p:nvPr/>
        </p:nvCxnSpPr>
        <p:spPr>
          <a:xfrm flipH="1">
            <a:off x="3046997" y="3407045"/>
            <a:ext cx="1597347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E3E6F1-4782-4416-B37E-8D048E201CF2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C40BB5-026B-46FB-B243-C0A46154FA9E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CD70603-D6BD-47D7-AECD-186D277422EB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E9237C3-6DD6-4421-A11A-5151C277D634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A8B3448-C1D9-4A43-B614-AEB653551BA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2281051" y="4431758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431758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/>
              <p:nvPr/>
            </p:nvSpPr>
            <p:spPr>
              <a:xfrm>
                <a:off x="3116525" y="379356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525" y="3793565"/>
                <a:ext cx="651645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128CF-876E-4EF2-89F3-C8C7987680B0}"/>
              </a:ext>
            </a:extLst>
          </p:cNvPr>
          <p:cNvCxnSpPr>
            <a:cxnSpLocks/>
            <a:stCxn id="83" idx="4"/>
            <a:endCxn id="38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43AD904-0407-402D-97E1-1CA22F95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ツールの紹介</a:t>
            </a:r>
            <a:endParaRPr kumimoji="1" lang="ja-JP" alt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EB6DE5-C2C1-485C-83AF-60BD09F3E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39"/>
            <a:ext cx="10515600" cy="5171123"/>
          </a:xfrm>
        </p:spPr>
        <p:txBody>
          <a:bodyPr/>
          <a:lstStyle/>
          <a:p>
            <a:r>
              <a:rPr lang="ja-JP" altLang="en-US" dirty="0">
                <a:solidFill>
                  <a:srgbClr val="392733"/>
                </a:solidFill>
              </a:rPr>
              <a:t>言語：</a:t>
            </a:r>
            <a:r>
              <a:rPr lang="en-US" altLang="ja-JP" dirty="0">
                <a:solidFill>
                  <a:srgbClr val="392733"/>
                </a:solidFill>
              </a:rPr>
              <a:t>Python</a:t>
            </a:r>
          </a:p>
          <a:p>
            <a:endParaRPr lang="en-US" altLang="ja-JP" dirty="0">
              <a:solidFill>
                <a:srgbClr val="392733"/>
              </a:solidFill>
            </a:endParaRPr>
          </a:p>
          <a:p>
            <a:r>
              <a:rPr lang="ja-JP" altLang="en-US" dirty="0">
                <a:solidFill>
                  <a:srgbClr val="392733"/>
                </a:solidFill>
              </a:rPr>
              <a:t>具体的に：</a:t>
            </a:r>
            <a:r>
              <a:rPr lang="en-US" altLang="ja-JP" dirty="0">
                <a:solidFill>
                  <a:srgbClr val="392733"/>
                </a:solidFill>
              </a:rPr>
              <a:t>Anaconda Python</a:t>
            </a:r>
          </a:p>
          <a:p>
            <a:pPr lvl="1"/>
            <a:r>
              <a:rPr lang="en-US" altLang="ja-JP" dirty="0">
                <a:solidFill>
                  <a:srgbClr val="392733"/>
                </a:solidFill>
              </a:rPr>
              <a:t>URL</a:t>
            </a:r>
            <a:r>
              <a:rPr lang="ja-JP" altLang="en-US" dirty="0">
                <a:solidFill>
                  <a:srgbClr val="392733"/>
                </a:solidFill>
              </a:rPr>
              <a:t>：</a:t>
            </a:r>
            <a:r>
              <a:rPr lang="en-US" altLang="ja-JP" dirty="0">
                <a:solidFill>
                  <a:srgbClr val="392733"/>
                </a:solidFill>
              </a:rPr>
              <a:t>https://www.anaconda.com/</a:t>
            </a:r>
          </a:p>
          <a:p>
            <a:endParaRPr lang="en-US" altLang="ja-JP" dirty="0">
              <a:solidFill>
                <a:srgbClr val="392733"/>
              </a:solidFill>
            </a:endParaRPr>
          </a:p>
          <a:p>
            <a:r>
              <a:rPr lang="ja-JP" altLang="en-US" dirty="0">
                <a:solidFill>
                  <a:srgbClr val="392733"/>
                </a:solidFill>
              </a:rPr>
              <a:t>その中で、</a:t>
            </a:r>
            <a:r>
              <a:rPr lang="en-US" altLang="ja-JP" dirty="0" err="1">
                <a:solidFill>
                  <a:srgbClr val="392733"/>
                </a:solidFill>
              </a:rPr>
              <a:t>Jupyter</a:t>
            </a:r>
            <a:r>
              <a:rPr lang="en-US" altLang="ja-JP" dirty="0">
                <a:solidFill>
                  <a:srgbClr val="392733"/>
                </a:solidFill>
              </a:rPr>
              <a:t> Notebook</a:t>
            </a:r>
            <a:r>
              <a:rPr lang="ja-JP" altLang="en-US" dirty="0">
                <a:solidFill>
                  <a:srgbClr val="392733"/>
                </a:solidFill>
              </a:rPr>
              <a:t>を使う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en-US" altLang="ja-JP" dirty="0">
                <a:solidFill>
                  <a:srgbClr val="392733"/>
                </a:solidFill>
              </a:rPr>
              <a:t>Python</a:t>
            </a:r>
            <a:r>
              <a:rPr lang="ja-JP" altLang="en-US" dirty="0">
                <a:solidFill>
                  <a:srgbClr val="392733"/>
                </a:solidFill>
              </a:rPr>
              <a:t>言語</a:t>
            </a:r>
            <a:r>
              <a:rPr lang="en-US" altLang="ja-JP" dirty="0">
                <a:solidFill>
                  <a:srgbClr val="392733"/>
                </a:solidFill>
              </a:rPr>
              <a:t>+Wiki</a:t>
            </a:r>
            <a:r>
              <a:rPr lang="ja-JP" altLang="en-US" dirty="0">
                <a:solidFill>
                  <a:srgbClr val="392733"/>
                </a:solidFill>
              </a:rPr>
              <a:t>を混ぜたツール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ja-JP" altLang="en-US" dirty="0">
                <a:solidFill>
                  <a:srgbClr val="392733"/>
                </a:solidFill>
              </a:rPr>
              <a:t>開発しながらメモ、考えたことを記述できる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ja-JP" altLang="en-US" dirty="0">
                <a:solidFill>
                  <a:srgbClr val="392733"/>
                </a:solidFill>
              </a:rPr>
              <a:t>勉強、説明、研究として便利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ja-JP" altLang="en-US" dirty="0">
                <a:solidFill>
                  <a:srgbClr val="392733"/>
                </a:solidFill>
              </a:rPr>
              <a:t>本格的な開発ツールではない</a:t>
            </a:r>
            <a:endParaRPr lang="en-US" altLang="ja-JP" dirty="0">
              <a:solidFill>
                <a:srgbClr val="392733"/>
              </a:solidFill>
            </a:endParaRPr>
          </a:p>
        </p:txBody>
      </p:sp>
      <p:pic>
        <p:nvPicPr>
          <p:cNvPr id="1026" name="Picture 2" descr="https://upload.wikimedia.org/wikipedia/en/c/cd/Anaconda_Logo.png">
            <a:extLst>
              <a:ext uri="{FF2B5EF4-FFF2-40B4-BE49-F238E27FC236}">
                <a16:creationId xmlns:a16="http://schemas.microsoft.com/office/drawing/2014/main" id="{625324E5-66B9-410E-81B7-2C29FF93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31" y="1627593"/>
            <a:ext cx="2872925" cy="14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upyter notebook">
            <a:extLst>
              <a:ext uri="{FF2B5EF4-FFF2-40B4-BE49-F238E27FC236}">
                <a16:creationId xmlns:a16="http://schemas.microsoft.com/office/drawing/2014/main" id="{F46B2B9B-8FE7-43D0-A8D5-CE52E9CC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19" y="3713269"/>
            <a:ext cx="1633548" cy="16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42738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機械学習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12791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machine learning prediction">
            <a:extLst>
              <a:ext uri="{FF2B5EF4-FFF2-40B4-BE49-F238E27FC236}">
                <a16:creationId xmlns:a16="http://schemas.microsoft.com/office/drawing/2014/main" id="{651829C1-3C18-47F2-9402-1ACF83496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883" y="1104486"/>
            <a:ext cx="4488114" cy="377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svm machine learning">
            <a:extLst>
              <a:ext uri="{FF2B5EF4-FFF2-40B4-BE49-F238E27FC236}">
                <a16:creationId xmlns:a16="http://schemas.microsoft.com/office/drawing/2014/main" id="{980E944F-D947-45B6-8A8F-6D8BFCBD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" y="1104486"/>
            <a:ext cx="5037210" cy="377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38C70C-DA9A-4313-8653-295286A357DB}"/>
              </a:ext>
            </a:extLst>
          </p:cNvPr>
          <p:cNvSpPr txBox="1">
            <a:spLocks/>
          </p:cNvSpPr>
          <p:nvPr/>
        </p:nvSpPr>
        <p:spPr>
          <a:xfrm>
            <a:off x="2700468" y="5166284"/>
            <a:ext cx="940091" cy="58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分類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8DBB31-6D5D-4D85-A44D-04583851D0FC}"/>
              </a:ext>
            </a:extLst>
          </p:cNvPr>
          <p:cNvSpPr txBox="1">
            <a:spLocks/>
          </p:cNvSpPr>
          <p:nvPr/>
        </p:nvSpPr>
        <p:spPr>
          <a:xfrm>
            <a:off x="8551441" y="5166284"/>
            <a:ext cx="940091" cy="58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回帰</a:t>
            </a:r>
          </a:p>
        </p:txBody>
      </p:sp>
    </p:spTree>
    <p:extLst>
      <p:ext uri="{BB962C8B-B14F-4D97-AF65-F5344CB8AC3E}">
        <p14:creationId xmlns:p14="http://schemas.microsoft.com/office/powerpoint/2010/main" val="64313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322192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「２」 デス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AD95EE-5134-4AD5-97BA-C1219B7646CA}"/>
              </a:ext>
            </a:extLst>
          </p:cNvPr>
          <p:cNvSpPr/>
          <p:nvPr/>
        </p:nvSpPr>
        <p:spPr>
          <a:xfrm>
            <a:off x="2646947" y="1366787"/>
            <a:ext cx="2213811" cy="65451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E5C96F3E-1ADF-4781-8C1B-C40FCADB19D6}"/>
              </a:ext>
            </a:extLst>
          </p:cNvPr>
          <p:cNvSpPr/>
          <p:nvPr/>
        </p:nvSpPr>
        <p:spPr>
          <a:xfrm>
            <a:off x="2646947" y="3318640"/>
            <a:ext cx="2213811" cy="122117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16521D-0E76-47B1-BB91-09879C4C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806" y="3429000"/>
            <a:ext cx="1026091" cy="10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322191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3.14156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デス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AD95EE-5134-4AD5-97BA-C1219B7646CA}"/>
              </a:ext>
            </a:extLst>
          </p:cNvPr>
          <p:cNvSpPr/>
          <p:nvPr/>
        </p:nvSpPr>
        <p:spPr>
          <a:xfrm>
            <a:off x="2646947" y="1366787"/>
            <a:ext cx="2213811" cy="65451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D74CE56-5D6B-4F45-A648-014AAF056A4B}"/>
              </a:ext>
            </a:extLst>
          </p:cNvPr>
          <p:cNvSpPr/>
          <p:nvPr/>
        </p:nvSpPr>
        <p:spPr>
          <a:xfrm>
            <a:off x="2646947" y="3389886"/>
            <a:ext cx="2213811" cy="873355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ばかやろう！！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でしょ？！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E65BD35-7F41-4778-A038-D8A66A832E69}"/>
              </a:ext>
            </a:extLst>
          </p:cNvPr>
          <p:cNvSpPr/>
          <p:nvPr/>
        </p:nvSpPr>
        <p:spPr>
          <a:xfrm>
            <a:off x="4004109" y="4564877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ワカリマシタ</a:t>
            </a:r>
          </a:p>
        </p:txBody>
      </p:sp>
    </p:spTree>
    <p:extLst>
      <p:ext uri="{BB962C8B-B14F-4D97-AF65-F5344CB8AC3E}">
        <p14:creationId xmlns:p14="http://schemas.microsoft.com/office/powerpoint/2010/main" val="10575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自己紹介</a:t>
            </a:r>
          </a:p>
        </p:txBody>
      </p:sp>
    </p:spTree>
    <p:extLst>
      <p:ext uri="{BB962C8B-B14F-4D97-AF65-F5344CB8AC3E}">
        <p14:creationId xmlns:p14="http://schemas.microsoft.com/office/powerpoint/2010/main" val="302947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528779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2.718281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デス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AD95EE-5134-4AD5-97BA-C1219B7646CA}"/>
              </a:ext>
            </a:extLst>
          </p:cNvPr>
          <p:cNvSpPr/>
          <p:nvPr/>
        </p:nvSpPr>
        <p:spPr>
          <a:xfrm>
            <a:off x="2646947" y="1366787"/>
            <a:ext cx="2213811" cy="955404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そうかな？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D74CE56-5D6B-4F45-A648-014AAF056A4B}"/>
              </a:ext>
            </a:extLst>
          </p:cNvPr>
          <p:cNvSpPr/>
          <p:nvPr/>
        </p:nvSpPr>
        <p:spPr>
          <a:xfrm>
            <a:off x="2646947" y="3389886"/>
            <a:ext cx="2213811" cy="873355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ってめぇ～～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だってばぁ～～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E65BD35-7F41-4778-A038-D8A66A832E69}"/>
              </a:ext>
            </a:extLst>
          </p:cNvPr>
          <p:cNvSpPr/>
          <p:nvPr/>
        </p:nvSpPr>
        <p:spPr>
          <a:xfrm>
            <a:off x="4004109" y="4564877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ワカリマシタ</a:t>
            </a:r>
          </a:p>
        </p:txBody>
      </p:sp>
    </p:spTree>
    <p:extLst>
      <p:ext uri="{BB962C8B-B14F-4D97-AF65-F5344CB8AC3E}">
        <p14:creationId xmlns:p14="http://schemas.microsoft.com/office/powerpoint/2010/main" val="29590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40DB90-B70F-4591-8476-0F6B12CEFFE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翌日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8174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595324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「２」 デス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E5C96F3E-1ADF-4781-8C1B-C40FCADB19D6}"/>
              </a:ext>
            </a:extLst>
          </p:cNvPr>
          <p:cNvSpPr/>
          <p:nvPr/>
        </p:nvSpPr>
        <p:spPr>
          <a:xfrm>
            <a:off x="2646947" y="3591772"/>
            <a:ext cx="2213811" cy="122117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16521D-0E76-47B1-BB91-09879C4C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806" y="3702132"/>
            <a:ext cx="1026091" cy="1026091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956231-4F53-4106-B2AF-A3747CEBAF18}"/>
              </a:ext>
            </a:extLst>
          </p:cNvPr>
          <p:cNvSpPr/>
          <p:nvPr/>
        </p:nvSpPr>
        <p:spPr>
          <a:xfrm>
            <a:off x="2646947" y="1366787"/>
            <a:ext cx="2213811" cy="955404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わかったのかな？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</p:spTree>
    <p:extLst>
      <p:ext uri="{BB962C8B-B14F-4D97-AF65-F5344CB8AC3E}">
        <p14:creationId xmlns:p14="http://schemas.microsoft.com/office/powerpoint/2010/main" val="30547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72F7936-EA47-4ECA-8476-98AD4DF2670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5AAEC0-543A-45CC-8EC6-E782EC63901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EDA2-0465-4427-AB82-508CC225C7AD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AD3CAA-D0DE-4028-B49E-026F936C00A9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A615B-DE4F-428F-92F9-98C72264C92E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CC0D-F195-4E6F-A142-CDE0F2FE793B}"/>
              </a:ext>
            </a:extLst>
          </p:cNvPr>
          <p:cNvCxnSpPr>
            <a:cxnSpLocks/>
            <a:stCxn id="19" idx="2"/>
            <a:endCxn id="4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EC3A-AD85-4405-AE4A-E7973C9F952C}"/>
              </a:ext>
            </a:extLst>
          </p:cNvPr>
          <p:cNvCxnSpPr>
            <a:cxnSpLocks/>
            <a:stCxn id="19" idx="2"/>
            <a:endCxn id="13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3368AC-A8B9-40FC-AB5E-F84C93C66726}"/>
              </a:ext>
            </a:extLst>
          </p:cNvPr>
          <p:cNvCxnSpPr>
            <a:cxnSpLocks/>
            <a:stCxn id="19" idx="2"/>
            <a:endCxn id="14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F8766-5D4A-428A-B3BA-97FDC70B3F3F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285A81-C563-4920-AA43-E57DD4688FD2}"/>
              </a:ext>
            </a:extLst>
          </p:cNvPr>
          <p:cNvCxnSpPr>
            <a:cxnSpLocks/>
            <a:stCxn id="19" idx="2"/>
            <a:endCxn id="17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4A874F-6282-4619-A2EB-E9C91EAAAAA4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B8876-6065-40C7-BE6E-7B36794C70F7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50335-B746-4AE8-A1BD-BB324624389C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28DF4D-EBCC-4574-8537-429BE596045F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B78EC6D-9E59-48EC-B06B-1187E0DD6C3A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BDEC6496-FA59-4C78-A045-06E123388F4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174C4D-8380-4F93-A01E-D841BA1CBC4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F9C2085-4096-4B27-9E5E-41D227CD70A2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07B99B9-FECC-4D8E-8B57-CFBBEAD71609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CA79B9-D911-4087-8F7C-2A8EE7E2F5BB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8AA2B3-F228-4D8C-8022-4062AECF7EF0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15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4FBA16-7B4D-4C63-9BCF-3128E2944766}"/>
                  </a:ext>
                </a:extLst>
              </p:cNvPr>
              <p:cNvSpPr txBox="1"/>
              <p:nvPr/>
            </p:nvSpPr>
            <p:spPr>
              <a:xfrm>
                <a:off x="9013521" y="3175546"/>
                <a:ext cx="635303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𝑝𝑟𝑒𝑑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chemeClr val="accent2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4FBA16-7B4D-4C63-9BCF-3128E294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21" y="3175546"/>
                <a:ext cx="635303" cy="374270"/>
              </a:xfrm>
              <a:prstGeom prst="rect">
                <a:avLst/>
              </a:prstGeom>
              <a:blipFill>
                <a:blip r:embed="rId3"/>
                <a:stretch>
                  <a:fillRect l="-12500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72F7936-EA47-4ECA-8476-98AD4DF2670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5AAEC0-543A-45CC-8EC6-E782EC63901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EDA2-0465-4427-AB82-508CC225C7AD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AD3CAA-D0DE-4028-B49E-026F936C00A9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A615B-DE4F-428F-92F9-98C72264C92E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CC0D-F195-4E6F-A142-CDE0F2FE793B}"/>
              </a:ext>
            </a:extLst>
          </p:cNvPr>
          <p:cNvCxnSpPr>
            <a:cxnSpLocks/>
            <a:stCxn id="19" idx="2"/>
            <a:endCxn id="4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EC3A-AD85-4405-AE4A-E7973C9F952C}"/>
              </a:ext>
            </a:extLst>
          </p:cNvPr>
          <p:cNvCxnSpPr>
            <a:cxnSpLocks/>
            <a:stCxn id="19" idx="2"/>
            <a:endCxn id="13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3368AC-A8B9-40FC-AB5E-F84C93C66726}"/>
              </a:ext>
            </a:extLst>
          </p:cNvPr>
          <p:cNvCxnSpPr>
            <a:cxnSpLocks/>
            <a:stCxn id="19" idx="2"/>
            <a:endCxn id="14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F8766-5D4A-428A-B3BA-97FDC70B3F3F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285A81-C563-4920-AA43-E57DD4688FD2}"/>
              </a:ext>
            </a:extLst>
          </p:cNvPr>
          <p:cNvCxnSpPr>
            <a:cxnSpLocks/>
            <a:stCxn id="19" idx="2"/>
            <a:endCxn id="17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4A874F-6282-4619-A2EB-E9C91EAAAAA4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B8876-6065-40C7-BE6E-7B36794C70F7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50335-B746-4AE8-A1BD-BB324624389C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8AF898-D00B-4775-9D75-FAF9179FA343}"/>
              </a:ext>
            </a:extLst>
          </p:cNvPr>
          <p:cNvSpPr txBox="1"/>
          <p:nvPr/>
        </p:nvSpPr>
        <p:spPr>
          <a:xfrm>
            <a:off x="8363912" y="1456329"/>
            <a:ext cx="129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推定・予測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28DF4D-EBCC-4574-8537-429BE596045F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B78EC6D-9E59-48EC-B06B-1187E0DD6C3A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BDEC6496-FA59-4C78-A045-06E123388F4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F9C2085-4096-4B27-9E5E-41D227CD70A2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07B99B9-FECC-4D8E-8B57-CFBBEAD71609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2EDB24-CEF8-4DCF-B91F-B709E6D7A74D}"/>
                  </a:ext>
                </a:extLst>
              </p:cNvPr>
              <p:cNvSpPr txBox="1"/>
              <p:nvPr/>
            </p:nvSpPr>
            <p:spPr>
              <a:xfrm>
                <a:off x="9967869" y="3178755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𝑡𝑟𝑢𝑒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chemeClr val="accent2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2EDB24-CEF8-4DCF-B91F-B709E6D7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869" y="3178755"/>
                <a:ext cx="474346" cy="369332"/>
              </a:xfrm>
              <a:prstGeom prst="rect">
                <a:avLst/>
              </a:prstGeom>
              <a:blipFill>
                <a:blip r:embed="rId9"/>
                <a:stretch>
                  <a:fillRect l="-30769" r="-5128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57A9BA2-DB25-41B1-833A-6424D091A8B7}"/>
              </a:ext>
            </a:extLst>
          </p:cNvPr>
          <p:cNvSpPr txBox="1"/>
          <p:nvPr/>
        </p:nvSpPr>
        <p:spPr>
          <a:xfrm>
            <a:off x="9648824" y="1436283"/>
            <a:ext cx="11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ラベル（正解）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FD99FD-55A2-422D-96D9-5488AA3346B2}"/>
              </a:ext>
            </a:extLst>
          </p:cNvPr>
          <p:cNvSpPr txBox="1"/>
          <p:nvPr/>
        </p:nvSpPr>
        <p:spPr>
          <a:xfrm>
            <a:off x="5981515" y="4163501"/>
            <a:ext cx="159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Loss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（損失）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5C488A-66F4-4D76-95A8-829751678FA1}"/>
                  </a:ext>
                </a:extLst>
              </p:cNvPr>
              <p:cNvSpPr txBox="1"/>
              <p:nvPr/>
            </p:nvSpPr>
            <p:spPr>
              <a:xfrm>
                <a:off x="5691138" y="4526055"/>
                <a:ext cx="431517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5C488A-66F4-4D76-95A8-829751678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138" y="4526055"/>
                <a:ext cx="4315177" cy="78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1D318FA-A23B-4162-BD5D-44055AB9ABF8}"/>
              </a:ext>
            </a:extLst>
          </p:cNvPr>
          <p:cNvSpPr txBox="1"/>
          <p:nvPr/>
        </p:nvSpPr>
        <p:spPr>
          <a:xfrm>
            <a:off x="7231310" y="4135199"/>
            <a:ext cx="442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mean squared error </a:t>
            </a:r>
            <a:r>
              <a:rPr kumimoji="1" lang="zh-TW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平均二乗誤差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AFD110-F353-490E-9DB5-78A75BFFEA05}"/>
              </a:ext>
            </a:extLst>
          </p:cNvPr>
          <p:cNvSpPr txBox="1"/>
          <p:nvPr/>
        </p:nvSpPr>
        <p:spPr>
          <a:xfrm>
            <a:off x="2326610" y="6127271"/>
            <a:ext cx="780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この中でなにを変えれば誤差が小さくなるかな？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0526A0-A48F-4CDD-8D37-5A838834C45E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0526A0-A48F-4CDD-8D37-5A838834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432074-5602-4F78-8FDF-B35DACAC2B31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432074-5602-4F78-8FDF-B35DACAC2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706937-229A-47CE-A48C-688EF3E721D0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706937-229A-47CE-A48C-688EF3E72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9B3F67-A966-4C21-854E-496BDB30D37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9B3F67-A966-4C21-854E-496BDB30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F1F0FC-2167-4833-8739-A1B2B6E5A159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F1F0FC-2167-4833-8739-A1B2B6E5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463414-A4A8-411E-8A0E-F9D5FEA729E5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463414-A4A8-411E-8A0E-F9D5FEA7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7D68001-D016-4CD7-9F3A-887B3B29ADBC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7D68001-D016-4CD7-9F3A-887B3B29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82DA5C-8597-4AEA-B4AF-CAA187BF03DE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82DA5C-8597-4AEA-B4AF-CAA187BF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F99199F-11F1-4514-BBB5-46E3BA46FACA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F99199F-11F1-4514-BBB5-46E3BA46F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A71830AA-B52C-426B-B9F1-4D69673BB58B}"/>
              </a:ext>
            </a:extLst>
          </p:cNvPr>
          <p:cNvSpPr txBox="1"/>
          <p:nvPr/>
        </p:nvSpPr>
        <p:spPr>
          <a:xfrm>
            <a:off x="9879814" y="4699456"/>
            <a:ext cx="20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m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は学習データの数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A343D06-F30E-4C1D-B2EA-12B8DFE1F020}"/>
              </a:ext>
            </a:extLst>
          </p:cNvPr>
          <p:cNvCxnSpPr>
            <a:cxnSpLocks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54B93B-EFC9-4ADA-8F7D-0DAB7E9AC6AC}"/>
                  </a:ext>
                </a:extLst>
              </p:cNvPr>
              <p:cNvSpPr/>
              <p:nvPr/>
            </p:nvSpPr>
            <p:spPr>
              <a:xfrm>
                <a:off x="6264747" y="5217978"/>
                <a:ext cx="263803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54B93B-EFC9-4ADA-8F7D-0DAB7E9AC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747" y="5217978"/>
                <a:ext cx="2638030" cy="8798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49971E-D208-46CE-9A98-9A0C858FD7F6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49971E-D208-46CE-9A98-9A0C858F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EB5851-A6B6-40A8-B9AC-F46AC777CF63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1" grpId="0"/>
      <p:bldP spid="47" grpId="0"/>
      <p:bldP spid="76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考えよう</a:t>
            </a:r>
            <a:endParaRPr lang="en-US" altLang="ja-JP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C7ABB-4968-45F7-A4B5-2E5742B0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62700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r>
              <a:rPr lang="ja-JP" altLang="en-US" sz="4800" dirty="0">
                <a:solidFill>
                  <a:srgbClr val="39273D"/>
                </a:solidFill>
              </a:rPr>
              <a:t>「誤差」を小さくしたい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「誤差」を「荷重」に依存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どう「荷重」変えれば「誤差」が小さくなる？</a:t>
            </a:r>
            <a:endParaRPr lang="en-US" altLang="ja-JP" sz="4800" dirty="0">
              <a:solidFill>
                <a:srgbClr val="39273D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E660D-1195-43A4-873C-FB2C3689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65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答えは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1800" dirty="0"/>
              <a:t>　　　　　　　　　　　　　　　　　　　　　　　　　　こ　う　ば　い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勾配関数</a:t>
            </a:r>
            <a:endParaRPr lang="en-US" altLang="ja-JP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30F8D6-858F-4D7B-B25D-91F71E2E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8727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0BD686-8A27-4BAE-A8CD-959E7E91C5AF}"/>
              </a:ext>
            </a:extLst>
          </p:cNvPr>
          <p:cNvSpPr txBox="1"/>
          <p:nvPr/>
        </p:nvSpPr>
        <p:spPr>
          <a:xfrm>
            <a:off x="2326610" y="1075944"/>
            <a:ext cx="780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数式が多くて、すいません </a:t>
            </a: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m(_ _)m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EBEEC0-9A15-4B76-873B-A79C1C9F89C0}"/>
                  </a:ext>
                </a:extLst>
              </p:cNvPr>
              <p:cNvSpPr txBox="1"/>
              <p:nvPr/>
            </p:nvSpPr>
            <p:spPr>
              <a:xfrm>
                <a:off x="3378308" y="2287632"/>
                <a:ext cx="5867646" cy="94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EBEEC0-9A15-4B76-873B-A79C1C9F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308" y="2287632"/>
                <a:ext cx="5867646" cy="946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1C8934-CA7C-4BBF-9B1A-531EE6C08A55}"/>
                  </a:ext>
                </a:extLst>
              </p:cNvPr>
              <p:cNvSpPr txBox="1"/>
              <p:nvPr/>
            </p:nvSpPr>
            <p:spPr>
              <a:xfrm>
                <a:off x="3255949" y="1481415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1C8934-CA7C-4BBF-9B1A-531EE6C0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49" y="1481415"/>
                <a:ext cx="5867646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0F995C-F1BF-494B-9B08-159AC70A6B36}"/>
                  </a:ext>
                </a:extLst>
              </p:cNvPr>
              <p:cNvSpPr txBox="1"/>
              <p:nvPr/>
            </p:nvSpPr>
            <p:spPr>
              <a:xfrm>
                <a:off x="3190621" y="3461861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0F995C-F1BF-494B-9B08-159AC70A6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3461861"/>
                <a:ext cx="5867646" cy="78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85A8CDC-B68F-4818-9748-04DF28B80E6F}"/>
              </a:ext>
            </a:extLst>
          </p:cNvPr>
          <p:cNvSpPr txBox="1"/>
          <p:nvPr/>
        </p:nvSpPr>
        <p:spPr>
          <a:xfrm>
            <a:off x="9058267" y="145170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m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は学習データの数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6D3290-DCC1-4EA1-87B2-0F327CD73A0B}"/>
              </a:ext>
            </a:extLst>
          </p:cNvPr>
          <p:cNvSpPr txBox="1"/>
          <p:nvPr/>
        </p:nvSpPr>
        <p:spPr>
          <a:xfrm>
            <a:off x="9058267" y="1829601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n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は入力の数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7D55BFA-F5DE-49ED-8310-DA0CE899DE20}"/>
                  </a:ext>
                </a:extLst>
              </p:cNvPr>
              <p:cNvSpPr txBox="1"/>
              <p:nvPr/>
            </p:nvSpPr>
            <p:spPr>
              <a:xfrm>
                <a:off x="3190621" y="5545753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7D55BFA-F5DE-49ED-8310-DA0CE899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5545753"/>
                <a:ext cx="5867646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216627B-59BD-4F17-9E05-CCC41703B247}"/>
              </a:ext>
            </a:extLst>
          </p:cNvPr>
          <p:cNvSpPr txBox="1"/>
          <p:nvPr/>
        </p:nvSpPr>
        <p:spPr>
          <a:xfrm>
            <a:off x="1041862" y="4518919"/>
            <a:ext cx="98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損失関数の変化率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kumimoji="1" lang="ja-JP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 </a:t>
            </a:r>
            <a:r>
              <a:rPr kumimoji="1" lang="en-US" altLang="ja-JP" sz="2400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ja-JP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に対して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誤差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 </a:t>
            </a:r>
            <a:r>
              <a:rPr kumimoji="1" lang="en-US" altLang="ja-JP" sz="2400" i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に依存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6F9304-8B86-487F-A8F9-C69684BFAC52}"/>
              </a:ext>
            </a:extLst>
          </p:cNvPr>
          <p:cNvSpPr txBox="1"/>
          <p:nvPr/>
        </p:nvSpPr>
        <p:spPr>
          <a:xfrm>
            <a:off x="1535085" y="5004489"/>
            <a:ext cx="895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正式に</a:t>
            </a:r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50B556-8C33-4813-BA62-86C33A4877BC}"/>
                  </a:ext>
                </a:extLst>
              </p:cNvPr>
              <p:cNvSpPr txBox="1"/>
              <p:nvPr/>
            </p:nvSpPr>
            <p:spPr>
              <a:xfrm>
                <a:off x="3190621" y="3461789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kumimoji="1"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50B556-8C33-4813-BA62-86C33A487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3461789"/>
                <a:ext cx="5867646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BBAAB9-26C1-469B-8CBA-3A5004E2B55B}"/>
              </a:ext>
            </a:extLst>
          </p:cNvPr>
          <p:cNvSpPr txBox="1"/>
          <p:nvPr/>
        </p:nvSpPr>
        <p:spPr>
          <a:xfrm>
            <a:off x="8982067" y="569120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loss(W)</a:t>
            </a:r>
            <a:r>
              <a:rPr kumimoji="1" lang="ja-JP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の勾配関数</a:t>
            </a:r>
          </a:p>
        </p:txBody>
      </p:sp>
    </p:spTree>
    <p:extLst>
      <p:ext uri="{BB962C8B-B14F-4D97-AF65-F5344CB8AC3E}">
        <p14:creationId xmlns:p14="http://schemas.microsoft.com/office/powerpoint/2010/main" val="7168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9" grpId="0"/>
      <p:bldP spid="73" grpId="0"/>
      <p:bldP spid="74" grpId="0"/>
      <p:bldP spid="75" grpId="0"/>
      <p:bldP spid="76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0BD686-8A27-4BAE-A8CD-959E7E91C5AF}"/>
              </a:ext>
            </a:extLst>
          </p:cNvPr>
          <p:cNvSpPr txBox="1"/>
          <p:nvPr/>
        </p:nvSpPr>
        <p:spPr>
          <a:xfrm>
            <a:off x="2326610" y="1075944"/>
            <a:ext cx="780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数式が多くて、すいません </a:t>
            </a: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m(_ _)m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5A8CDC-B68F-4818-9748-04DF28B80E6F}"/>
              </a:ext>
            </a:extLst>
          </p:cNvPr>
          <p:cNvSpPr txBox="1"/>
          <p:nvPr/>
        </p:nvSpPr>
        <p:spPr>
          <a:xfrm>
            <a:off x="9058267" y="145170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m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は学習データの数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6D3290-DCC1-4EA1-87B2-0F327CD73A0B}"/>
              </a:ext>
            </a:extLst>
          </p:cNvPr>
          <p:cNvSpPr txBox="1"/>
          <p:nvPr/>
        </p:nvSpPr>
        <p:spPr>
          <a:xfrm>
            <a:off x="9058267" y="1829601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n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は入力の数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24D27D-EB23-4DAD-A840-A33939D6BFFF}"/>
                  </a:ext>
                </a:extLst>
              </p:cNvPr>
              <p:cNvSpPr txBox="1"/>
              <p:nvPr/>
            </p:nvSpPr>
            <p:spPr>
              <a:xfrm>
                <a:off x="3190621" y="2260928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24D27D-EB23-4DAD-A840-A33939D6B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2260928"/>
                <a:ext cx="5867646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7F98F8-1644-4071-9F48-DDBD5D123E16}"/>
                  </a:ext>
                </a:extLst>
              </p:cNvPr>
              <p:cNvSpPr txBox="1"/>
              <p:nvPr/>
            </p:nvSpPr>
            <p:spPr>
              <a:xfrm>
                <a:off x="3033459" y="3140541"/>
                <a:ext cx="5867646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7F98F8-1644-4071-9F48-DDBD5D12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3140541"/>
                <a:ext cx="5867646" cy="277255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3FCE5-47D6-4011-BFF9-BAD76489E7FA}"/>
                  </a:ext>
                </a:extLst>
              </p:cNvPr>
              <p:cNvSpPr txBox="1"/>
              <p:nvPr/>
            </p:nvSpPr>
            <p:spPr>
              <a:xfrm>
                <a:off x="3190621" y="1442586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3FCE5-47D6-4011-BFF9-BAD76489E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1442586"/>
                <a:ext cx="5867646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04E8EE-3122-4E9A-B017-6537C6A0BF15}"/>
                  </a:ext>
                </a:extLst>
              </p:cNvPr>
              <p:cNvSpPr txBox="1"/>
              <p:nvPr/>
            </p:nvSpPr>
            <p:spPr>
              <a:xfrm>
                <a:off x="3033459" y="3552704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04E8EE-3122-4E9A-B017-6537C6A0B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3552704"/>
                <a:ext cx="5867646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3CC4A5F-9BE0-46BA-810D-041946D50FBF}"/>
              </a:ext>
            </a:extLst>
          </p:cNvPr>
          <p:cNvSpPr txBox="1"/>
          <p:nvPr/>
        </p:nvSpPr>
        <p:spPr>
          <a:xfrm>
            <a:off x="5017781" y="4500081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例えば</a:t>
            </a:r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44F12A8-4CA4-4FDA-8F3C-DE6DD5CB6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041788"/>
                  </p:ext>
                </p:extLst>
              </p:nvPr>
            </p:nvGraphicFramePr>
            <p:xfrm>
              <a:off x="4180159" y="5023664"/>
              <a:ext cx="1119116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83432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2571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44F12A8-4CA4-4FDA-8F3C-DE6DD5CB6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041788"/>
                  </p:ext>
                </p:extLst>
              </p:nvPr>
            </p:nvGraphicFramePr>
            <p:xfrm>
              <a:off x="4180159" y="5023664"/>
              <a:ext cx="1119116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83432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000" r="-19523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279" t="-2000" r="-10163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3279" t="-2000" r="-163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8773B9-48ED-4EF7-83F0-9A977CC409D7}"/>
              </a:ext>
            </a:extLst>
          </p:cNvPr>
          <p:cNvSpPr txBox="1"/>
          <p:nvPr/>
        </p:nvSpPr>
        <p:spPr>
          <a:xfrm>
            <a:off x="2746445" y="5708388"/>
            <a:ext cx="150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</a:t>
            </a:r>
            <a:r>
              <a:rPr kumimoji="1" lang="ja-JP" altLang="en-US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15C6D56-A24A-4C9A-ADE7-F0A8070F1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063846"/>
                  </p:ext>
                </p:extLst>
              </p:nvPr>
            </p:nvGraphicFramePr>
            <p:xfrm>
              <a:off x="5601218" y="5024465"/>
              <a:ext cx="367842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67842">
                      <a:extLst>
                        <a:ext uri="{9D8B030D-6E8A-4147-A177-3AD203B41FA5}">
                          <a16:colId xmlns:a16="http://schemas.microsoft.com/office/drawing/2014/main" val="1640991363"/>
                        </a:ext>
                      </a:extLst>
                    </a:gridCol>
                  </a:tblGrid>
                  <a:tr h="2571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2281730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9659828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0255763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6263130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92158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15C6D56-A24A-4C9A-ADE7-F0A8070F1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063846"/>
                  </p:ext>
                </p:extLst>
              </p:nvPr>
            </p:nvGraphicFramePr>
            <p:xfrm>
              <a:off x="5601218" y="5024465"/>
              <a:ext cx="367842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67842">
                      <a:extLst>
                        <a:ext uri="{9D8B030D-6E8A-4147-A177-3AD203B41FA5}">
                          <a16:colId xmlns:a16="http://schemas.microsoft.com/office/drawing/2014/main" val="164099136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000" r="-1613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22817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965982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0255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62631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92158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4CFF9A-2F32-4E00-B715-C934D16532E2}"/>
                  </a:ext>
                </a:extLst>
              </p:cNvPr>
              <p:cNvSpPr/>
              <p:nvPr/>
            </p:nvSpPr>
            <p:spPr>
              <a:xfrm>
                <a:off x="5999712" y="4900486"/>
                <a:ext cx="1814023" cy="414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4CFF9A-2F32-4E00-B715-C934D165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12" y="4900486"/>
                <a:ext cx="1814023" cy="414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93C4B3D-69C2-4C03-B51B-FCFE433EA103}"/>
                  </a:ext>
                </a:extLst>
              </p:cNvPr>
              <p:cNvSpPr/>
              <p:nvPr/>
            </p:nvSpPr>
            <p:spPr>
              <a:xfrm>
                <a:off x="6231122" y="5299516"/>
                <a:ext cx="13512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93C4B3D-69C2-4C03-B51B-FCFE433EA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5299516"/>
                <a:ext cx="135120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4BE478-6AE5-4B78-8AA3-25572054EFE6}"/>
                  </a:ext>
                </a:extLst>
              </p:cNvPr>
              <p:cNvSpPr/>
              <p:nvPr/>
            </p:nvSpPr>
            <p:spPr>
              <a:xfrm>
                <a:off x="6231122" y="5607293"/>
                <a:ext cx="13512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4BE478-6AE5-4B78-8AA3-25572054E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5607293"/>
                <a:ext cx="135120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061589-8C66-4952-A362-BE3A1469810A}"/>
                  </a:ext>
                </a:extLst>
              </p:cNvPr>
              <p:cNvSpPr/>
              <p:nvPr/>
            </p:nvSpPr>
            <p:spPr>
              <a:xfrm>
                <a:off x="6231122" y="5927770"/>
                <a:ext cx="14858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061589-8C66-4952-A362-BE3A14698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5927770"/>
                <a:ext cx="14858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AAF2107-C9B2-452A-B005-F4A801C4E3D2}"/>
                  </a:ext>
                </a:extLst>
              </p:cNvPr>
              <p:cNvSpPr/>
              <p:nvPr/>
            </p:nvSpPr>
            <p:spPr>
              <a:xfrm>
                <a:off x="6231122" y="6239887"/>
                <a:ext cx="13512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AAF2107-C9B2-452A-B005-F4A801C4E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6239887"/>
                <a:ext cx="135120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03128E-0AD7-402C-94A5-ACA7B6E1C923}"/>
                  </a:ext>
                </a:extLst>
              </p:cNvPr>
              <p:cNvSpPr/>
              <p:nvPr/>
            </p:nvSpPr>
            <p:spPr>
              <a:xfrm>
                <a:off x="7939638" y="5605802"/>
                <a:ext cx="142090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ja-JP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03128E-0AD7-402C-94A5-ACA7B6E1C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638" y="5605802"/>
                <a:ext cx="1420902" cy="495649"/>
              </a:xfrm>
              <a:prstGeom prst="rect">
                <a:avLst/>
              </a:prstGeom>
              <a:blipFill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3.75E-6 0.2944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6" grpId="2"/>
      <p:bldP spid="17" grpId="0"/>
      <p:bldP spid="17" grpId="1"/>
      <p:bldP spid="18" grpId="0"/>
      <p:bldP spid="18" grpId="1"/>
      <p:bldP spid="20" grpId="0"/>
      <p:bldP spid="22" grpId="0"/>
      <p:bldP spid="3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会社紹介</a:t>
            </a:r>
          </a:p>
        </p:txBody>
      </p:sp>
    </p:spTree>
    <p:extLst>
      <p:ext uri="{BB962C8B-B14F-4D97-AF65-F5344CB8AC3E}">
        <p14:creationId xmlns:p14="http://schemas.microsoft.com/office/powerpoint/2010/main" val="398537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/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A73D96-F624-4692-AB84-DB568CA06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346665"/>
              </p:ext>
            </p:extLst>
          </p:nvPr>
        </p:nvGraphicFramePr>
        <p:xfrm>
          <a:off x="2658932" y="1790700"/>
          <a:ext cx="6559550" cy="42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/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/>
              <p:nvPr/>
            </p:nvSpPr>
            <p:spPr>
              <a:xfrm>
                <a:off x="4735643" y="3157022"/>
                <a:ext cx="52215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643" y="3157022"/>
                <a:ext cx="522157" cy="277255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03B599D-9DA5-4977-A46F-7A3A85657832}"/>
              </a:ext>
            </a:extLst>
          </p:cNvPr>
          <p:cNvSpPr/>
          <p:nvPr/>
        </p:nvSpPr>
        <p:spPr>
          <a:xfrm>
            <a:off x="3754034" y="2828925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0F3E831-9A69-4AEB-8951-1B95391FBD24}"/>
              </a:ext>
            </a:extLst>
          </p:cNvPr>
          <p:cNvSpPr/>
          <p:nvPr/>
        </p:nvSpPr>
        <p:spPr>
          <a:xfrm>
            <a:off x="4920520" y="3433763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9B86FD-38F4-43E1-B95D-5B12DD3BB0F9}"/>
              </a:ext>
            </a:extLst>
          </p:cNvPr>
          <p:cNvCxnSpPr>
            <a:cxnSpLocks/>
            <a:stCxn id="7" idx="5"/>
            <a:endCxn id="31" idx="2"/>
          </p:cNvCxnSpPr>
          <p:nvPr/>
        </p:nvCxnSpPr>
        <p:spPr>
          <a:xfrm>
            <a:off x="3867855" y="2938682"/>
            <a:ext cx="1052665" cy="559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/>
              <p:nvPr/>
            </p:nvSpPr>
            <p:spPr>
              <a:xfrm>
                <a:off x="4131518" y="2851025"/>
                <a:ext cx="638428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518" y="2851025"/>
                <a:ext cx="638428" cy="277255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3CBF6B-6DF7-4198-9A81-D4A8766794A3}"/>
              </a:ext>
            </a:extLst>
          </p:cNvPr>
          <p:cNvCxnSpPr>
            <a:cxnSpLocks/>
          </p:cNvCxnSpPr>
          <p:nvPr/>
        </p:nvCxnSpPr>
        <p:spPr>
          <a:xfrm>
            <a:off x="5053870" y="3498057"/>
            <a:ext cx="1142143" cy="4167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4CEBE11-1A99-4637-A14F-4E394EE7B322}"/>
              </a:ext>
            </a:extLst>
          </p:cNvPr>
          <p:cNvSpPr/>
          <p:nvPr/>
        </p:nvSpPr>
        <p:spPr>
          <a:xfrm>
            <a:off x="6189727" y="3883814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6DA822-534D-4941-AF86-AF0E28B59706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6303548" y="3993571"/>
            <a:ext cx="590600" cy="9562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4FE519A6-CD8F-4A54-9A66-23C831807497}"/>
              </a:ext>
            </a:extLst>
          </p:cNvPr>
          <p:cNvSpPr/>
          <p:nvPr/>
        </p:nvSpPr>
        <p:spPr>
          <a:xfrm>
            <a:off x="6873575" y="4949825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26ED9C-CE94-4ED3-87B2-D7C6FB2C91C6}"/>
              </a:ext>
            </a:extLst>
          </p:cNvPr>
          <p:cNvCxnSpPr>
            <a:cxnSpLocks/>
          </p:cNvCxnSpPr>
          <p:nvPr/>
        </p:nvCxnSpPr>
        <p:spPr>
          <a:xfrm flipV="1">
            <a:off x="7006925" y="4774406"/>
            <a:ext cx="955975" cy="239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0B494ABE-152C-44F9-B4EC-C2861A894283}"/>
              </a:ext>
            </a:extLst>
          </p:cNvPr>
          <p:cNvSpPr/>
          <p:nvPr/>
        </p:nvSpPr>
        <p:spPr>
          <a:xfrm>
            <a:off x="7962900" y="4700013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E69C84-E188-4685-8615-2B9CB95BCF58}"/>
              </a:ext>
            </a:extLst>
          </p:cNvPr>
          <p:cNvCxnSpPr>
            <a:cxnSpLocks/>
            <a:stCxn id="45" idx="2"/>
            <a:endCxn id="40" idx="6"/>
          </p:cNvCxnSpPr>
          <p:nvPr/>
        </p:nvCxnSpPr>
        <p:spPr>
          <a:xfrm flipH="1">
            <a:off x="7006925" y="4764307"/>
            <a:ext cx="955975" cy="249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1B8237-27F3-4C00-ACFF-0FD0F8152E41}"/>
                  </a:ext>
                </a:extLst>
              </p:cNvPr>
              <p:cNvSpPr txBox="1"/>
              <p:nvPr/>
            </p:nvSpPr>
            <p:spPr>
              <a:xfrm>
                <a:off x="4802838" y="3516480"/>
                <a:ext cx="387765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1B8237-27F3-4C00-ACFF-0FD0F815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38" y="3516480"/>
                <a:ext cx="387765" cy="277255"/>
              </a:xfrm>
              <a:prstGeom prst="rect">
                <a:avLst/>
              </a:prstGeom>
              <a:blipFill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C91EDA-237C-49C1-BDF1-6A6CE95FF9EB}"/>
                  </a:ext>
                </a:extLst>
              </p:cNvPr>
              <p:cNvSpPr txBox="1"/>
              <p:nvPr/>
            </p:nvSpPr>
            <p:spPr>
              <a:xfrm>
                <a:off x="5834921" y="3983531"/>
                <a:ext cx="52215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C91EDA-237C-49C1-BDF1-6A6CE95F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921" y="3983531"/>
                <a:ext cx="522157" cy="277255"/>
              </a:xfrm>
              <a:prstGeom prst="rect">
                <a:avLst/>
              </a:prstGeom>
              <a:blipFill>
                <a:blip r:embed="rId9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1B0BA55-1439-4A02-9AAC-334CF13D5D9E}"/>
                  </a:ext>
                </a:extLst>
              </p:cNvPr>
              <p:cNvSpPr txBox="1"/>
              <p:nvPr/>
            </p:nvSpPr>
            <p:spPr>
              <a:xfrm>
                <a:off x="5255372" y="3688224"/>
                <a:ext cx="638428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1B0BA55-1439-4A02-9AAC-334CF13D5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372" y="3688224"/>
                <a:ext cx="638428" cy="277255"/>
              </a:xfrm>
              <a:prstGeom prst="rect">
                <a:avLst/>
              </a:prstGeom>
              <a:blipFill>
                <a:blip r:embed="rId1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0.28264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6" grpId="0">
        <p:bldAsOne/>
      </p:bldGraphic>
      <p:bldP spid="29" grpId="0"/>
      <p:bldP spid="29" grpId="1"/>
      <p:bldP spid="30" grpId="0"/>
      <p:bldP spid="30" grpId="1"/>
      <p:bldP spid="7" grpId="0" animBg="1"/>
      <p:bldP spid="7" grpId="1" animBg="1"/>
      <p:bldP spid="7" grpId="2" animBg="1"/>
      <p:bldP spid="31" grpId="0" animBg="1"/>
      <p:bldP spid="31" grpId="1" animBg="1"/>
      <p:bldP spid="31" grpId="2" animBg="1"/>
      <p:bldP spid="32" grpId="0"/>
      <p:bldP spid="32" grpId="1"/>
      <p:bldP spid="37" grpId="0" animBg="1"/>
      <p:bldP spid="37" grpId="1" animBg="1"/>
      <p:bldP spid="37" grpId="2" animBg="1"/>
      <p:bldP spid="40" grpId="0" animBg="1"/>
      <p:bldP spid="40" grpId="1" animBg="1"/>
      <p:bldP spid="45" grpId="0" animBg="1"/>
      <p:bldP spid="45" grpId="1" animBg="1"/>
      <p:bldP spid="52" grpId="0"/>
      <p:bldP spid="52" grpId="1"/>
      <p:bldP spid="53" grpId="0"/>
      <p:bldP spid="53" grpId="1"/>
      <p:bldP spid="57" grpId="0"/>
      <p:bldP spid="5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/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A73D96-F624-4692-AB84-DB568CA0690E}"/>
              </a:ext>
            </a:extLst>
          </p:cNvPr>
          <p:cNvGraphicFramePr/>
          <p:nvPr/>
        </p:nvGraphicFramePr>
        <p:xfrm>
          <a:off x="2658932" y="1790700"/>
          <a:ext cx="6559550" cy="42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/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/>
              <p:nvPr/>
            </p:nvSpPr>
            <p:spPr>
              <a:xfrm>
                <a:off x="4170475" y="3085018"/>
                <a:ext cx="52215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75" y="3085018"/>
                <a:ext cx="522157" cy="277255"/>
              </a:xfrm>
              <a:prstGeom prst="rect">
                <a:avLst/>
              </a:prstGeom>
              <a:blipFill>
                <a:blip r:embed="rId6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03B599D-9DA5-4977-A46F-7A3A85657832}"/>
              </a:ext>
            </a:extLst>
          </p:cNvPr>
          <p:cNvSpPr/>
          <p:nvPr/>
        </p:nvSpPr>
        <p:spPr>
          <a:xfrm>
            <a:off x="3754034" y="2828925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0F3E831-9A69-4AEB-8951-1B95391FBD24}"/>
              </a:ext>
            </a:extLst>
          </p:cNvPr>
          <p:cNvSpPr/>
          <p:nvPr/>
        </p:nvSpPr>
        <p:spPr>
          <a:xfrm>
            <a:off x="4103800" y="3167061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9B86FD-38F4-43E1-B95D-5B12DD3BB0F9}"/>
              </a:ext>
            </a:extLst>
          </p:cNvPr>
          <p:cNvCxnSpPr>
            <a:cxnSpLocks/>
            <a:stCxn id="7" idx="5"/>
            <a:endCxn id="31" idx="2"/>
          </p:cNvCxnSpPr>
          <p:nvPr/>
        </p:nvCxnSpPr>
        <p:spPr>
          <a:xfrm>
            <a:off x="3867855" y="2938682"/>
            <a:ext cx="235945" cy="292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/>
              <p:nvPr/>
            </p:nvSpPr>
            <p:spPr>
              <a:xfrm>
                <a:off x="3183196" y="2970100"/>
                <a:ext cx="7374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196" y="2970100"/>
                <a:ext cx="737475" cy="276999"/>
              </a:xfrm>
              <a:prstGeom prst="rect">
                <a:avLst/>
              </a:prstGeom>
              <a:blipFill>
                <a:blip r:embed="rId7"/>
                <a:stretch>
                  <a:fillRect l="-9917" r="-9917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EAD2B94-FC32-4675-9D20-B10137C632E7}"/>
              </a:ext>
            </a:extLst>
          </p:cNvPr>
          <p:cNvSpPr txBox="1"/>
          <p:nvPr/>
        </p:nvSpPr>
        <p:spPr>
          <a:xfrm>
            <a:off x="9349668" y="113538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 err="1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lr</a:t>
            </a:r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は学習率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5385B48-C110-410A-8F69-8352FD3AB01D}"/>
              </a:ext>
            </a:extLst>
          </p:cNvPr>
          <p:cNvSpPr/>
          <p:nvPr/>
        </p:nvSpPr>
        <p:spPr>
          <a:xfrm>
            <a:off x="4430078" y="3478927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060D8BE1-0B75-4086-818F-FDB5D39B31D6}"/>
              </a:ext>
            </a:extLst>
          </p:cNvPr>
          <p:cNvSpPr/>
          <p:nvPr/>
        </p:nvSpPr>
        <p:spPr>
          <a:xfrm>
            <a:off x="4868228" y="3466942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1C8E6BF-1B06-4321-8A93-AEF48AAB67FA}"/>
              </a:ext>
            </a:extLst>
          </p:cNvPr>
          <p:cNvSpPr/>
          <p:nvPr/>
        </p:nvSpPr>
        <p:spPr>
          <a:xfrm>
            <a:off x="5274628" y="333121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67D34BF-3DC2-4DCB-8814-F7E053EE562B}"/>
              </a:ext>
            </a:extLst>
          </p:cNvPr>
          <p:cNvSpPr/>
          <p:nvPr/>
        </p:nvSpPr>
        <p:spPr>
          <a:xfrm>
            <a:off x="5661978" y="3368623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4DAF913C-558B-4D06-B4CE-4241852FEF7F}"/>
              </a:ext>
            </a:extLst>
          </p:cNvPr>
          <p:cNvSpPr/>
          <p:nvPr/>
        </p:nvSpPr>
        <p:spPr>
          <a:xfrm>
            <a:off x="5938707" y="359553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74DC715F-3EF6-42E9-9526-48446E19C50C}"/>
              </a:ext>
            </a:extLst>
          </p:cNvPr>
          <p:cNvSpPr/>
          <p:nvPr/>
        </p:nvSpPr>
        <p:spPr>
          <a:xfrm>
            <a:off x="6173657" y="385048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9B6772BF-AF57-4C8D-8F85-A6DB5EFD7E28}"/>
              </a:ext>
            </a:extLst>
          </p:cNvPr>
          <p:cNvSpPr/>
          <p:nvPr/>
        </p:nvSpPr>
        <p:spPr>
          <a:xfrm>
            <a:off x="6337039" y="414893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69B9630F-C8B3-47E2-9AE1-953766E36E66}"/>
              </a:ext>
            </a:extLst>
          </p:cNvPr>
          <p:cNvSpPr/>
          <p:nvPr/>
        </p:nvSpPr>
        <p:spPr>
          <a:xfrm>
            <a:off x="6546589" y="447278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5515C5F6-B083-4EC7-8341-A0DBBB9FADB2}"/>
              </a:ext>
            </a:extLst>
          </p:cNvPr>
          <p:cNvSpPr/>
          <p:nvPr/>
        </p:nvSpPr>
        <p:spPr>
          <a:xfrm>
            <a:off x="6756139" y="478393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325A4D88-6CD6-4D05-A11E-D9591AA8A67D}"/>
              </a:ext>
            </a:extLst>
          </p:cNvPr>
          <p:cNvSpPr/>
          <p:nvPr/>
        </p:nvSpPr>
        <p:spPr>
          <a:xfrm>
            <a:off x="6991089" y="508238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CA54908B-2353-4208-A7A4-2C750D87820C}"/>
              </a:ext>
            </a:extLst>
          </p:cNvPr>
          <p:cNvSpPr/>
          <p:nvPr/>
        </p:nvSpPr>
        <p:spPr>
          <a:xfrm>
            <a:off x="7302239" y="5210968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632D4-5AF9-4A09-9309-E95A68F00F88}"/>
              </a:ext>
            </a:extLst>
          </p:cNvPr>
          <p:cNvCxnSpPr>
            <a:cxnSpLocks/>
          </p:cNvCxnSpPr>
          <p:nvPr/>
        </p:nvCxnSpPr>
        <p:spPr>
          <a:xfrm>
            <a:off x="4210209" y="3282663"/>
            <a:ext cx="219869" cy="210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0D0A52-9C60-4064-927A-943B1E2CAA0C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563428" y="3531236"/>
            <a:ext cx="304800" cy="11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9B9243-DD3D-4091-9D66-14BDD49D0127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008881" y="3440967"/>
            <a:ext cx="285276" cy="96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C4B2EC-3A4F-449A-B5B2-E036209E9499}"/>
              </a:ext>
            </a:extLst>
          </p:cNvPr>
          <p:cNvCxnSpPr>
            <a:cxnSpLocks/>
          </p:cNvCxnSpPr>
          <p:nvPr/>
        </p:nvCxnSpPr>
        <p:spPr>
          <a:xfrm>
            <a:off x="5392340" y="3410404"/>
            <a:ext cx="269638" cy="170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4A41C3-18C0-45AD-8DE7-94934398639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775799" y="3458408"/>
            <a:ext cx="182437" cy="155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927854-29C4-42AB-995A-A75B69AC07FD}"/>
              </a:ext>
            </a:extLst>
          </p:cNvPr>
          <p:cNvCxnSpPr>
            <a:cxnSpLocks/>
          </p:cNvCxnSpPr>
          <p:nvPr/>
        </p:nvCxnSpPr>
        <p:spPr>
          <a:xfrm>
            <a:off x="6062527" y="3705287"/>
            <a:ext cx="133350" cy="1451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789850C-DBAF-4B8B-9BDE-55DE7D9808C3}"/>
              </a:ext>
            </a:extLst>
          </p:cNvPr>
          <p:cNvCxnSpPr>
            <a:cxnSpLocks/>
          </p:cNvCxnSpPr>
          <p:nvPr/>
        </p:nvCxnSpPr>
        <p:spPr>
          <a:xfrm>
            <a:off x="6270364" y="3979068"/>
            <a:ext cx="101861" cy="1698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1195391-B7ED-48BC-AE06-C7E394FD448A}"/>
              </a:ext>
            </a:extLst>
          </p:cNvPr>
          <p:cNvCxnSpPr>
            <a:cxnSpLocks/>
          </p:cNvCxnSpPr>
          <p:nvPr/>
        </p:nvCxnSpPr>
        <p:spPr>
          <a:xfrm>
            <a:off x="6444728" y="4277518"/>
            <a:ext cx="133350" cy="195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FDCA9D-E023-4F8F-B8FA-80F571466C90}"/>
              </a:ext>
            </a:extLst>
          </p:cNvPr>
          <p:cNvCxnSpPr>
            <a:cxnSpLocks/>
          </p:cNvCxnSpPr>
          <p:nvPr/>
        </p:nvCxnSpPr>
        <p:spPr>
          <a:xfrm>
            <a:off x="6651364" y="4584699"/>
            <a:ext cx="130436" cy="195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DFDD04-7003-4C7A-9C63-03552DE309CA}"/>
              </a:ext>
            </a:extLst>
          </p:cNvPr>
          <p:cNvCxnSpPr>
            <a:cxnSpLocks/>
          </p:cNvCxnSpPr>
          <p:nvPr/>
        </p:nvCxnSpPr>
        <p:spPr>
          <a:xfrm>
            <a:off x="6866742" y="4912518"/>
            <a:ext cx="130436" cy="195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76D82D-ADA7-4BF3-AE04-31A1E5FF4390}"/>
              </a:ext>
            </a:extLst>
          </p:cNvPr>
          <p:cNvCxnSpPr>
            <a:cxnSpLocks/>
          </p:cNvCxnSpPr>
          <p:nvPr/>
        </p:nvCxnSpPr>
        <p:spPr>
          <a:xfrm>
            <a:off x="7118350" y="5177631"/>
            <a:ext cx="183889" cy="97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9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1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24" grpId="0" animBg="1"/>
      <p:bldP spid="25" grpId="0" animBg="1"/>
      <p:bldP spid="26" grpId="0" animBg="1"/>
      <p:bldP spid="28" grpId="0" animBg="1"/>
      <p:bldP spid="34" grpId="0" animBg="1"/>
      <p:bldP spid="35" grpId="0" animBg="1"/>
      <p:bldP spid="36" grpId="0" animBg="1"/>
      <p:bldP spid="39" grpId="0" animBg="1"/>
      <p:bldP spid="41" grpId="0" animBg="1"/>
      <p:bldP spid="44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288739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199E2-9C53-41DB-8E69-5B0D22A00289}"/>
                  </a:ext>
                </a:extLst>
              </p:cNvPr>
              <p:cNvSpPr txBox="1"/>
              <p:nvPr/>
            </p:nvSpPr>
            <p:spPr>
              <a:xfrm>
                <a:off x="149322" y="4003206"/>
                <a:ext cx="431517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199E2-9C53-41DB-8E69-5B0D22A00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2" y="4003206"/>
                <a:ext cx="4315177" cy="78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89EEA0-37B0-402C-957D-9BC6CD3D7B5A}"/>
              </a:ext>
            </a:extLst>
          </p:cNvPr>
          <p:cNvSpPr txBox="1"/>
          <p:nvPr/>
        </p:nvSpPr>
        <p:spPr>
          <a:xfrm>
            <a:off x="1068207" y="3450490"/>
            <a:ext cx="215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損失関数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79FAD-9676-428E-97A2-F8C1CA46DC83}"/>
              </a:ext>
            </a:extLst>
          </p:cNvPr>
          <p:cNvSpPr txBox="1"/>
          <p:nvPr/>
        </p:nvSpPr>
        <p:spPr>
          <a:xfrm>
            <a:off x="8522856" y="3429000"/>
            <a:ext cx="215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荷重の変化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5729C-C2A3-46DB-87B6-F056E913FC8E}"/>
                  </a:ext>
                </a:extLst>
              </p:cNvPr>
              <p:cNvSpPr txBox="1"/>
              <p:nvPr/>
            </p:nvSpPr>
            <p:spPr>
              <a:xfrm>
                <a:off x="3289300" y="5245998"/>
                <a:ext cx="5613400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ja-JP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5729C-C2A3-46DB-87B6-F056E913F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00" y="5245998"/>
                <a:ext cx="5613400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7F38C7-EA41-4F6C-AFBB-0A85ACF2EC60}"/>
              </a:ext>
            </a:extLst>
          </p:cNvPr>
          <p:cNvSpPr txBox="1"/>
          <p:nvPr/>
        </p:nvSpPr>
        <p:spPr>
          <a:xfrm>
            <a:off x="4527801" y="4650302"/>
            <a:ext cx="2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損失の勾配関数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6537D7-72A8-40CA-AF63-FC2BF148C081}"/>
                  </a:ext>
                </a:extLst>
              </p:cNvPr>
              <p:cNvSpPr txBox="1"/>
              <p:nvPr/>
            </p:nvSpPr>
            <p:spPr>
              <a:xfrm>
                <a:off x="8183060" y="4082620"/>
                <a:ext cx="2836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6537D7-72A8-40CA-AF63-FC2BF148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60" y="4082620"/>
                <a:ext cx="2836025" cy="276999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036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ニューラルネットワークの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フレームワーク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 err="1"/>
              <a:t>keras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94001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72F7936-EA47-4ECA-8476-98AD4DF2670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5AAEC0-543A-45CC-8EC6-E782EC63901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EDA2-0465-4427-AB82-508CC225C7AD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AD3CAA-D0DE-4028-B49E-026F936C00A9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A615B-DE4F-428F-92F9-98C72264C92E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CC0D-F195-4E6F-A142-CDE0F2FE793B}"/>
              </a:ext>
            </a:extLst>
          </p:cNvPr>
          <p:cNvCxnSpPr>
            <a:cxnSpLocks/>
            <a:stCxn id="19" idx="2"/>
            <a:endCxn id="4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EC3A-AD85-4405-AE4A-E7973C9F952C}"/>
              </a:ext>
            </a:extLst>
          </p:cNvPr>
          <p:cNvCxnSpPr>
            <a:cxnSpLocks/>
            <a:stCxn id="19" idx="2"/>
            <a:endCxn id="13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3368AC-A8B9-40FC-AB5E-F84C93C66726}"/>
              </a:ext>
            </a:extLst>
          </p:cNvPr>
          <p:cNvCxnSpPr>
            <a:cxnSpLocks/>
            <a:stCxn id="19" idx="2"/>
            <a:endCxn id="14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F8766-5D4A-428A-B3BA-97FDC70B3F3F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285A81-C563-4920-AA43-E57DD4688FD2}"/>
              </a:ext>
            </a:extLst>
          </p:cNvPr>
          <p:cNvCxnSpPr>
            <a:cxnSpLocks/>
            <a:stCxn id="19" idx="2"/>
            <a:endCxn id="17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4A874F-6282-4619-A2EB-E9C91EAAAAA4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B8876-6065-40C7-BE6E-7B36794C70F7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50335-B746-4AE8-A1BD-BB324624389C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28DF4D-EBCC-4574-8537-429BE596045F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B78EC6D-9E59-48EC-B06B-1187E0DD6C3A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BDEC6496-FA59-4C78-A045-06E123388F4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174C4D-8380-4F93-A01E-D841BA1CBC4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F9C2085-4096-4B27-9E5E-41D227CD70A2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07B99B9-FECC-4D8E-8B57-CFBBEAD71609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 err="1"/>
              <a:t>keras</a:t>
            </a:r>
            <a:br>
              <a:rPr lang="en-US" altLang="ja-JP" sz="3200" dirty="0"/>
            </a:br>
            <a:r>
              <a:rPr lang="ja-JP" altLang="en-US" sz="2000" dirty="0"/>
              <a:t>ニューラルネットワークのフレームワーク</a:t>
            </a:r>
            <a:endParaRPr kumimoji="1" lang="ja-JP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CA79B9-D911-4087-8F7C-2A8EE7E2F5BB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8AA2B3-F228-4D8C-8022-4062AECF7EF0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365A6-A6D6-4DF9-B7F9-8A272DF865DF}"/>
              </a:ext>
            </a:extLst>
          </p:cNvPr>
          <p:cNvSpPr txBox="1"/>
          <p:nvPr/>
        </p:nvSpPr>
        <p:spPr>
          <a:xfrm>
            <a:off x="2281052" y="5444801"/>
            <a:ext cx="97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Input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E54D02-7B10-4904-8001-D66ABEC6F271}"/>
              </a:ext>
            </a:extLst>
          </p:cNvPr>
          <p:cNvSpPr txBox="1"/>
          <p:nvPr/>
        </p:nvSpPr>
        <p:spPr>
          <a:xfrm>
            <a:off x="4077092" y="5444801"/>
            <a:ext cx="97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Dense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7FDDCE-83EE-4B03-BF30-7CD8F8D20B4E}"/>
              </a:ext>
            </a:extLst>
          </p:cNvPr>
          <p:cNvSpPr txBox="1"/>
          <p:nvPr/>
        </p:nvSpPr>
        <p:spPr>
          <a:xfrm>
            <a:off x="7201412" y="5444801"/>
            <a:ext cx="129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Activation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D5549-B731-4143-BF57-9FBCE0F75E45}"/>
              </a:ext>
            </a:extLst>
          </p:cNvPr>
          <p:cNvSpPr/>
          <p:nvPr/>
        </p:nvSpPr>
        <p:spPr>
          <a:xfrm>
            <a:off x="2262213" y="1430494"/>
            <a:ext cx="996306" cy="43836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59B555-EFA3-4FE4-99F9-EFC183BD684F}"/>
              </a:ext>
            </a:extLst>
          </p:cNvPr>
          <p:cNvSpPr/>
          <p:nvPr/>
        </p:nvSpPr>
        <p:spPr>
          <a:xfrm>
            <a:off x="3320059" y="1430494"/>
            <a:ext cx="2506260" cy="43836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38610D-CE4B-4E75-BB22-1CEF6B580C2B}"/>
              </a:ext>
            </a:extLst>
          </p:cNvPr>
          <p:cNvSpPr/>
          <p:nvPr/>
        </p:nvSpPr>
        <p:spPr>
          <a:xfrm>
            <a:off x="6095999" y="1430494"/>
            <a:ext cx="3364927" cy="43836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5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/>
      <p:bldP spid="2" grpId="0" animBg="1"/>
      <p:bldP spid="57" grpId="0" animBg="1"/>
      <p:bldP spid="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18420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3881682-4255-463D-B642-024B18116E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299221"/>
                  </p:ext>
                </p:extLst>
              </p:nvPr>
            </p:nvGraphicFramePr>
            <p:xfrm>
              <a:off x="15859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3881682-4255-463D-B642-024B18116E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299221"/>
                  </p:ext>
                </p:extLst>
              </p:nvPr>
            </p:nvGraphicFramePr>
            <p:xfrm>
              <a:off x="15859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D36430-55F1-4B79-BD7C-42482A0E7D07}"/>
              </a:ext>
            </a:extLst>
          </p:cNvPr>
          <p:cNvSpPr txBox="1"/>
          <p:nvPr/>
        </p:nvSpPr>
        <p:spPr>
          <a:xfrm>
            <a:off x="1585984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F3C3621-3E61-4752-81D4-E391277852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641776"/>
                  </p:ext>
                </p:extLst>
              </p:nvPr>
            </p:nvGraphicFramePr>
            <p:xfrm>
              <a:off x="50430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F3C3621-3E61-4752-81D4-E391277852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641776"/>
                  </p:ext>
                </p:extLst>
              </p:nvPr>
            </p:nvGraphicFramePr>
            <p:xfrm>
              <a:off x="50430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BECCE2-1143-49BA-8A94-77AC90A2C86D}"/>
              </a:ext>
            </a:extLst>
          </p:cNvPr>
          <p:cNvSpPr txBox="1"/>
          <p:nvPr/>
        </p:nvSpPr>
        <p:spPr>
          <a:xfrm>
            <a:off x="5043046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8FD238-FF28-4E9E-B964-5DE8F5EEA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9796157"/>
                  </p:ext>
                </p:extLst>
              </p:nvPr>
            </p:nvGraphicFramePr>
            <p:xfrm>
              <a:off x="8366561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8FD238-FF28-4E9E-B964-5DE8F5EEA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9796157"/>
                  </p:ext>
                </p:extLst>
              </p:nvPr>
            </p:nvGraphicFramePr>
            <p:xfrm>
              <a:off x="8366561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21B6C2B-4594-4543-A91A-49C493C6CC68}"/>
              </a:ext>
            </a:extLst>
          </p:cNvPr>
          <p:cNvSpPr txBox="1"/>
          <p:nvPr/>
        </p:nvSpPr>
        <p:spPr>
          <a:xfrm>
            <a:off x="8366561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演算子</a:t>
            </a:r>
          </a:p>
        </p:txBody>
      </p:sp>
    </p:spTree>
    <p:extLst>
      <p:ext uri="{BB962C8B-B14F-4D97-AF65-F5344CB8AC3E}">
        <p14:creationId xmlns:p14="http://schemas.microsoft.com/office/powerpoint/2010/main" val="1680914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どうして</a:t>
            </a:r>
            <a:r>
              <a:rPr lang="en-US" altLang="ja-JP" sz="5400" dirty="0"/>
              <a:t>XOR</a:t>
            </a:r>
            <a:r>
              <a:rPr lang="ja-JP" altLang="en-US" sz="5400" dirty="0"/>
              <a:t>を失敗する？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0280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考えよう</a:t>
            </a:r>
            <a:endParaRPr lang="en-US" altLang="ja-JP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C7ABB-4968-45F7-A4B5-2E5742B0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728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 anchor="ctr">
            <a:normAutofit/>
          </a:bodyPr>
          <a:lstStyle/>
          <a:p>
            <a:r>
              <a:rPr lang="ja-JP" altLang="en-US" sz="4800" dirty="0">
                <a:solidFill>
                  <a:srgbClr val="39273D"/>
                </a:solidFill>
              </a:rPr>
              <a:t>入力２つがある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当然ながら荷重が３つ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パラメーター（荷重）を３つだけでどんな形状を表現できる？</a:t>
            </a:r>
            <a:endParaRPr lang="en-US" altLang="ja-JP" sz="4800" dirty="0">
              <a:solidFill>
                <a:srgbClr val="39273D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46139C8-27CD-4690-B329-E4ECB6DBE45C}"/>
              </a:ext>
            </a:extLst>
          </p:cNvPr>
          <p:cNvSpPr txBox="1">
            <a:spLocks/>
          </p:cNvSpPr>
          <p:nvPr/>
        </p:nvSpPr>
        <p:spPr>
          <a:xfrm>
            <a:off x="838200" y="170881"/>
            <a:ext cx="10515600" cy="926154"/>
          </a:xfrm>
          <a:prstGeom prst="rect">
            <a:avLst/>
          </a:prstGeom>
          <a:ln w="28575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3200"/>
              <a:t>XOR</a:t>
            </a:r>
            <a:r>
              <a:rPr lang="ja-JP" altLang="en-US" sz="3200"/>
              <a:t>の失敗</a:t>
            </a:r>
            <a:br>
              <a:rPr lang="en-US" altLang="ja-JP" sz="3200"/>
            </a:br>
            <a:r>
              <a:rPr lang="ja-JP" altLang="en-US" sz="2000"/>
              <a:t>なにか足りないかも</a:t>
            </a:r>
            <a:r>
              <a:rPr lang="en-US" altLang="ja-JP" sz="2000"/>
              <a:t>…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38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答えは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1800" dirty="0"/>
              <a:t>　　　　　　　　　　　　　　　　　　　　　　　　　　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直線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71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39652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今日のスライド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ソースコード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F8B13C-645F-474B-8633-C97881476A2C}"/>
              </a:ext>
            </a:extLst>
          </p:cNvPr>
          <p:cNvSpPr/>
          <p:nvPr/>
        </p:nvSpPr>
        <p:spPr>
          <a:xfrm>
            <a:off x="2076726" y="4872310"/>
            <a:ext cx="80385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>
                <a:solidFill>
                  <a:schemeClr val="bg1"/>
                </a:solidFill>
              </a:rPr>
              <a:t>https://github.com/Arkaid/ai-seminar</a:t>
            </a:r>
            <a:endParaRPr lang="en-US" altLang="ja-JP" sz="4000" dirty="0">
              <a:solidFill>
                <a:schemeClr val="bg1"/>
              </a:solidFill>
            </a:endParaRPr>
          </a:p>
          <a:p>
            <a:pPr algn="ctr"/>
            <a:r>
              <a:rPr lang="en-US" altLang="ja-JP" sz="4000" dirty="0">
                <a:solidFill>
                  <a:schemeClr val="bg1"/>
                </a:solidFill>
              </a:rPr>
              <a:t>menendez@cybercore.co.jp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01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7F52D4-40D5-4D79-80EA-DDE789791403}"/>
                  </a:ext>
                </a:extLst>
              </p:cNvPr>
              <p:cNvSpPr/>
              <p:nvPr/>
            </p:nvSpPr>
            <p:spPr>
              <a:xfrm>
                <a:off x="4683597" y="1080456"/>
                <a:ext cx="263803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7F52D4-40D5-4D79-80EA-DDE78979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97" y="1080456"/>
                <a:ext cx="2638030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7A35CF-731D-464F-A019-74074ACF1124}"/>
                  </a:ext>
                </a:extLst>
              </p:cNvPr>
              <p:cNvSpPr/>
              <p:nvPr/>
            </p:nvSpPr>
            <p:spPr>
              <a:xfrm>
                <a:off x="4526465" y="2096249"/>
                <a:ext cx="3120020" cy="461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7A35CF-731D-464F-A019-74074ACF1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465" y="2096249"/>
                <a:ext cx="3120020" cy="46179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1B0059-DB53-4044-8BA8-E6DF48991A4A}"/>
                  </a:ext>
                </a:extLst>
              </p:cNvPr>
              <p:cNvSpPr/>
              <p:nvPr/>
            </p:nvSpPr>
            <p:spPr>
              <a:xfrm>
                <a:off x="8260129" y="2142479"/>
                <a:ext cx="18492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1B0059-DB53-4044-8BA8-E6DF48991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9" y="2142479"/>
                <a:ext cx="1849224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EBE97A-CF73-48BD-9990-D6DB32B8835C}"/>
              </a:ext>
            </a:extLst>
          </p:cNvPr>
          <p:cNvSpPr txBox="1"/>
          <p:nvPr/>
        </p:nvSpPr>
        <p:spPr>
          <a:xfrm>
            <a:off x="7761668" y="1775646"/>
            <a:ext cx="30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一次方程式（一般形）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9A2136-7265-426E-B566-E2BFFEA0590F}"/>
                  </a:ext>
                </a:extLst>
              </p:cNvPr>
              <p:cNvSpPr txBox="1"/>
              <p:nvPr/>
            </p:nvSpPr>
            <p:spPr>
              <a:xfrm>
                <a:off x="2724150" y="3133307"/>
                <a:ext cx="3012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は「</a:t>
                </a:r>
                <a:r>
                  <a:rPr kumimoji="1" lang="en-US" altLang="ja-JP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」の時に、</a:t>
                </a:r>
                <a:r>
                  <a:rPr kumimoji="1" lang="en-US" altLang="ja-JP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どうなる？</a:t>
                </a:r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9A2136-7265-426E-B566-E2BFFEA05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50" y="3133307"/>
                <a:ext cx="3012314" cy="369332"/>
              </a:xfrm>
              <a:prstGeom prst="rect">
                <a:avLst/>
              </a:prstGeom>
              <a:blipFill>
                <a:blip r:embed="rId5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618B1-E634-442F-AE1C-21DF23C6C141}"/>
                  </a:ext>
                </a:extLst>
              </p:cNvPr>
              <p:cNvSpPr txBox="1"/>
              <p:nvPr/>
            </p:nvSpPr>
            <p:spPr>
              <a:xfrm>
                <a:off x="6804423" y="3125367"/>
                <a:ext cx="3012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は「</a:t>
                </a:r>
                <a:r>
                  <a:rPr kumimoji="1" lang="en-US" altLang="ja-JP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」の時に、</a:t>
                </a:r>
                <a:r>
                  <a:rPr kumimoji="1" lang="en-US" altLang="ja-JP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どうなる？</a:t>
                </a:r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618B1-E634-442F-AE1C-21DF23C6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23" y="3125367"/>
                <a:ext cx="3012314" cy="369332"/>
              </a:xfrm>
              <a:prstGeom prst="rect">
                <a:avLst/>
              </a:prstGeom>
              <a:blipFill>
                <a:blip r:embed="rId6"/>
                <a:stretch>
                  <a:fillRect t="-11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4A131A-9056-4B88-85FA-FB7374A8F1E0}"/>
                  </a:ext>
                </a:extLst>
              </p:cNvPr>
              <p:cNvSpPr/>
              <p:nvPr/>
            </p:nvSpPr>
            <p:spPr>
              <a:xfrm>
                <a:off x="2908663" y="3793104"/>
                <a:ext cx="264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4A131A-9056-4B88-85FA-FB7374A8F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663" y="3793104"/>
                <a:ext cx="26432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3DE0EA-1412-459B-8A0C-5CBD49FC8C40}"/>
                  </a:ext>
                </a:extLst>
              </p:cNvPr>
              <p:cNvSpPr/>
              <p:nvPr/>
            </p:nvSpPr>
            <p:spPr>
              <a:xfrm>
                <a:off x="6881747" y="3785164"/>
                <a:ext cx="264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3DE0EA-1412-459B-8A0C-5CBD49FC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47" y="3785164"/>
                <a:ext cx="26432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C4FDE9-51EF-443E-AE12-5708E96CB05A}"/>
                  </a:ext>
                </a:extLst>
              </p:cNvPr>
              <p:cNvSpPr/>
              <p:nvPr/>
            </p:nvSpPr>
            <p:spPr>
              <a:xfrm>
                <a:off x="2872945" y="4291873"/>
                <a:ext cx="23353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C4FDE9-51EF-443E-AE12-5708E96CB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945" y="4291873"/>
                <a:ext cx="23353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10DEB1-FAA1-4652-9A3E-EA2629CBC5EC}"/>
                  </a:ext>
                </a:extLst>
              </p:cNvPr>
              <p:cNvSpPr/>
              <p:nvPr/>
            </p:nvSpPr>
            <p:spPr>
              <a:xfrm>
                <a:off x="6881747" y="4291873"/>
                <a:ext cx="2273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10DEB1-FAA1-4652-9A3E-EA2629CBC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47" y="4291873"/>
                <a:ext cx="22734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A3629C-A9F3-4079-AA1F-863AA336D7D1}"/>
                  </a:ext>
                </a:extLst>
              </p:cNvPr>
              <p:cNvSpPr/>
              <p:nvPr/>
            </p:nvSpPr>
            <p:spPr>
              <a:xfrm>
                <a:off x="2812098" y="4834694"/>
                <a:ext cx="1418209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A3629C-A9F3-4079-AA1F-863AA336D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098" y="4834694"/>
                <a:ext cx="1418209" cy="6635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3BE155-062E-42DB-B2EE-308B5AA75029}"/>
                  </a:ext>
                </a:extLst>
              </p:cNvPr>
              <p:cNvSpPr/>
              <p:nvPr/>
            </p:nvSpPr>
            <p:spPr>
              <a:xfrm>
                <a:off x="6804423" y="4830006"/>
                <a:ext cx="1412887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3BE155-062E-42DB-B2EE-308B5AA75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23" y="4830006"/>
                <a:ext cx="1412887" cy="663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6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21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 err="1"/>
              <a:t>Jupyter</a:t>
            </a:r>
            <a:r>
              <a:rPr lang="ja-JP" altLang="en-US" sz="5400" dirty="0"/>
              <a:t>で確認しよう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1044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そう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2523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XOR</a:t>
            </a:r>
            <a:r>
              <a:rPr lang="ja-JP" altLang="en-US" sz="5400" dirty="0"/>
              <a:t>は直線で分別できない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1693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なにを追加すればよい？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71312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2975151" y="2214246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2975151" y="477846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/>
              <p:nvPr/>
            </p:nvSpPr>
            <p:spPr>
              <a:xfrm>
                <a:off x="4801098" y="3147696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98" y="3147696"/>
                <a:ext cx="996306" cy="9963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83" idx="2"/>
            <a:endCxn id="78" idx="6"/>
          </p:cNvCxnSpPr>
          <p:nvPr/>
        </p:nvCxnSpPr>
        <p:spPr>
          <a:xfrm flipH="1" flipV="1">
            <a:off x="3203751" y="2328546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83" idx="2"/>
            <a:endCxn id="79" idx="6"/>
          </p:cNvCxnSpPr>
          <p:nvPr/>
        </p:nvCxnSpPr>
        <p:spPr>
          <a:xfrm flipH="1">
            <a:off x="3203751" y="3645849"/>
            <a:ext cx="1597347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2763628" y="1669298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E3E6F1-4782-4416-B37E-8D048E201CF2}"/>
              </a:ext>
            </a:extLst>
          </p:cNvPr>
          <p:cNvSpPr txBox="1"/>
          <p:nvPr/>
        </p:nvSpPr>
        <p:spPr>
          <a:xfrm>
            <a:off x="3864718" y="1669298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C40BB5-026B-46FB-B243-C0A46154FA9E}"/>
              </a:ext>
            </a:extLst>
          </p:cNvPr>
          <p:cNvSpPr txBox="1"/>
          <p:nvPr/>
        </p:nvSpPr>
        <p:spPr>
          <a:xfrm>
            <a:off x="6506951" y="1669298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CD70603-D6BD-47D7-AECD-186D277422EB}"/>
              </a:ext>
            </a:extLst>
          </p:cNvPr>
          <p:cNvCxnSpPr>
            <a:cxnSpLocks/>
          </p:cNvCxnSpPr>
          <p:nvPr/>
        </p:nvCxnSpPr>
        <p:spPr>
          <a:xfrm flipH="1">
            <a:off x="5797405" y="3642343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E9237C3-6DD6-4421-A11A-5151C277D634}"/>
              </a:ext>
            </a:extLst>
          </p:cNvPr>
          <p:cNvSpPr/>
          <p:nvPr/>
        </p:nvSpPr>
        <p:spPr>
          <a:xfrm>
            <a:off x="6529881" y="3147696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A8B3448-C1D9-4A43-B614-AEB653551BA1}"/>
              </a:ext>
            </a:extLst>
          </p:cNvPr>
          <p:cNvSpPr/>
          <p:nvPr/>
        </p:nvSpPr>
        <p:spPr>
          <a:xfrm>
            <a:off x="6682759" y="3300045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7526187" y="3638846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825405" y="3524546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2437805" y="206446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05" y="2064465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2437805" y="4670562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05" y="4670562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/>
              <p:nvPr/>
            </p:nvSpPr>
            <p:spPr>
              <a:xfrm>
                <a:off x="3340840" y="2114076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40" y="2114076"/>
                <a:ext cx="651645" cy="374654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/>
              <p:nvPr/>
            </p:nvSpPr>
            <p:spPr>
              <a:xfrm>
                <a:off x="3273279" y="403236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79" y="4032369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9054006" y="3410587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006" y="3410587"/>
                <a:ext cx="474346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650775" y="1669298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/>
              <p:nvPr/>
            </p:nvSpPr>
            <p:spPr>
              <a:xfrm>
                <a:off x="4972350" y="45418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350" y="4541879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 l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128CF-876E-4EF2-89F3-C8C7987680B0}"/>
              </a:ext>
            </a:extLst>
          </p:cNvPr>
          <p:cNvCxnSpPr>
            <a:cxnSpLocks/>
            <a:stCxn id="83" idx="4"/>
            <a:endCxn id="38" idx="0"/>
          </p:cNvCxnSpPr>
          <p:nvPr/>
        </p:nvCxnSpPr>
        <p:spPr>
          <a:xfrm flipH="1">
            <a:off x="5298173" y="4144002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2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3" grpId="0" animBg="1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4329763" y="2217071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4329763" y="4781288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endCxn id="78" idx="6"/>
          </p:cNvCxnSpPr>
          <p:nvPr/>
        </p:nvCxnSpPr>
        <p:spPr>
          <a:xfrm flipH="1" flipV="1">
            <a:off x="4558363" y="2331371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4558363" y="3648674"/>
            <a:ext cx="1597347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4118240" y="1672123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6384310" y="3645177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7683528" y="3530877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3792417" y="2067290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417" y="2067290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3792417" y="467338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417" y="4673387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7981657" y="3390145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657" y="3390145"/>
                <a:ext cx="474346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7428675" y="1673087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3118D9-A4BF-4AB9-A4D2-98A161F66801}"/>
              </a:ext>
            </a:extLst>
          </p:cNvPr>
          <p:cNvSpPr/>
          <p:nvPr/>
        </p:nvSpPr>
        <p:spPr>
          <a:xfrm>
            <a:off x="6155710" y="3534374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0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5589219" y="2217071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5589219" y="4781288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24" idx="2"/>
            <a:endCxn id="78" idx="6"/>
          </p:cNvCxnSpPr>
          <p:nvPr/>
        </p:nvCxnSpPr>
        <p:spPr>
          <a:xfrm flipH="1" flipV="1">
            <a:off x="5817819" y="2331371"/>
            <a:ext cx="756466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24" idx="2"/>
            <a:endCxn id="79" idx="6"/>
          </p:cNvCxnSpPr>
          <p:nvPr/>
        </p:nvCxnSpPr>
        <p:spPr>
          <a:xfrm flipH="1">
            <a:off x="5817819" y="3648674"/>
            <a:ext cx="756466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5062436" y="1672123"/>
            <a:ext cx="129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中間層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</p:cNvCxnSpPr>
          <p:nvPr/>
        </p:nvCxnSpPr>
        <p:spPr>
          <a:xfrm flipH="1">
            <a:off x="4287963" y="2331371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102103" y="3530877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5435285" y="244567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285" y="2445671"/>
                <a:ext cx="651645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5437265" y="500121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65" y="5001211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8361180" y="3429000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180" y="3429000"/>
                <a:ext cx="47434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7732950" y="1672123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3118D9-A4BF-4AB9-A4D2-98A161F66801}"/>
              </a:ext>
            </a:extLst>
          </p:cNvPr>
          <p:cNvSpPr/>
          <p:nvPr/>
        </p:nvSpPr>
        <p:spPr>
          <a:xfrm>
            <a:off x="6574285" y="3534374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11D4FC-C0B7-484E-8023-E65B2ABFF448}"/>
              </a:ext>
            </a:extLst>
          </p:cNvPr>
          <p:cNvSpPr/>
          <p:nvPr/>
        </p:nvSpPr>
        <p:spPr>
          <a:xfrm>
            <a:off x="4059363" y="2217071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6F80AA-3F71-4EF4-B839-76957595E806}"/>
              </a:ext>
            </a:extLst>
          </p:cNvPr>
          <p:cNvSpPr/>
          <p:nvPr/>
        </p:nvSpPr>
        <p:spPr>
          <a:xfrm>
            <a:off x="4059363" y="4781288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/>
              <p:nvPr/>
            </p:nvSpPr>
            <p:spPr>
              <a:xfrm>
                <a:off x="3522017" y="2067290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17" y="2067290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/>
              <p:nvPr/>
            </p:nvSpPr>
            <p:spPr>
              <a:xfrm>
                <a:off x="3522017" y="467338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17" y="4673387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C05E63-082D-4792-A6F9-0C731929E218}"/>
              </a:ext>
            </a:extLst>
          </p:cNvPr>
          <p:cNvCxnSpPr>
            <a:cxnSpLocks/>
          </p:cNvCxnSpPr>
          <p:nvPr/>
        </p:nvCxnSpPr>
        <p:spPr>
          <a:xfrm flipH="1">
            <a:off x="4287963" y="4895588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787D72-5E7D-48F6-847C-6D9A81A9091D}"/>
              </a:ext>
            </a:extLst>
          </p:cNvPr>
          <p:cNvCxnSpPr>
            <a:cxnSpLocks/>
          </p:cNvCxnSpPr>
          <p:nvPr/>
        </p:nvCxnSpPr>
        <p:spPr>
          <a:xfrm flipH="1">
            <a:off x="6792005" y="3648379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FC972F-8377-4CCA-B715-F55FC0E18A5F}"/>
              </a:ext>
            </a:extLst>
          </p:cNvPr>
          <p:cNvCxnSpPr>
            <a:cxnSpLocks/>
            <a:stCxn id="79" idx="2"/>
            <a:endCxn id="15" idx="6"/>
          </p:cNvCxnSpPr>
          <p:nvPr/>
        </p:nvCxnSpPr>
        <p:spPr>
          <a:xfrm flipH="1" flipV="1">
            <a:off x="4287963" y="2331371"/>
            <a:ext cx="1301256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EC676-6255-43DF-9C00-0A18E25A62D8}"/>
              </a:ext>
            </a:extLst>
          </p:cNvPr>
          <p:cNvCxnSpPr>
            <a:cxnSpLocks/>
            <a:stCxn id="78" idx="2"/>
            <a:endCxn id="16" idx="6"/>
          </p:cNvCxnSpPr>
          <p:nvPr/>
        </p:nvCxnSpPr>
        <p:spPr>
          <a:xfrm flipH="1">
            <a:off x="4287963" y="2331371"/>
            <a:ext cx="1301256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322C9D-2290-464D-B661-930E5488C202}"/>
              </a:ext>
            </a:extLst>
          </p:cNvPr>
          <p:cNvSpPr txBox="1"/>
          <p:nvPr/>
        </p:nvSpPr>
        <p:spPr>
          <a:xfrm>
            <a:off x="3934445" y="1672123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</p:spTree>
    <p:extLst>
      <p:ext uri="{BB962C8B-B14F-4D97-AF65-F5344CB8AC3E}">
        <p14:creationId xmlns:p14="http://schemas.microsoft.com/office/powerpoint/2010/main" val="6813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83254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分類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6108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今日の目的</a:t>
            </a:r>
          </a:p>
        </p:txBody>
      </p:sp>
    </p:spTree>
    <p:extLst>
      <p:ext uri="{BB962C8B-B14F-4D97-AF65-F5344CB8AC3E}">
        <p14:creationId xmlns:p14="http://schemas.microsoft.com/office/powerpoint/2010/main" val="3041541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682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データセット：果物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特徴量：色とアスペクト比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70254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A0401-08FA-436E-A8A9-16407B11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36" y="1408256"/>
            <a:ext cx="6200679" cy="46505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81835-80C8-4E9A-9402-E374DDBD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1" y="1179656"/>
            <a:ext cx="4879109" cy="487910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E3D8BDC-4E99-4C37-9B56-8949B1E0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果物の分類</a:t>
            </a:r>
            <a:br>
              <a:rPr lang="en-US" altLang="ja-JP" sz="3200" dirty="0"/>
            </a:br>
            <a:r>
              <a:rPr lang="ja-JP" altLang="en-US" sz="2000" dirty="0"/>
              <a:t>データの解析</a:t>
            </a:r>
            <a:endParaRPr kumimoji="1" lang="ja-JP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B0E98-CBA2-482F-962E-A219C8F9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982" y="1011092"/>
            <a:ext cx="6730231" cy="50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データセットを可視化しよう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903761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分類の出力：「信頼」</a:t>
            </a: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/>
              <a:t>(confidence)</a:t>
            </a:r>
          </a:p>
        </p:txBody>
      </p:sp>
    </p:spTree>
    <p:extLst>
      <p:ext uri="{BB962C8B-B14F-4D97-AF65-F5344CB8AC3E}">
        <p14:creationId xmlns:p14="http://schemas.microsoft.com/office/powerpoint/2010/main" val="2950872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0: </a:t>
            </a:r>
            <a:r>
              <a:rPr lang="ja-JP" altLang="en-US" sz="5400" dirty="0"/>
              <a:t>オレンジ</a:t>
            </a: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/>
              <a:t>1: </a:t>
            </a:r>
            <a:r>
              <a:rPr lang="ja-JP" altLang="en-US" sz="5400" dirty="0"/>
              <a:t>バナナ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2514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4717009" y="2165313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4717009" y="472953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4922807" y="1620365"/>
            <a:ext cx="212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中間層（いくつか）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786465" y="3479119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9045542" y="3377242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42" y="3377242"/>
                <a:ext cx="474346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417312" y="1620365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en-US" altLang="ja-JP" sz="2000" dirty="0"/>
              <a:t>0</a:t>
            </a:r>
            <a:r>
              <a:rPr lang="ja-JP" altLang="en-US" sz="2000" dirty="0"/>
              <a:t>か</a:t>
            </a:r>
            <a:r>
              <a:rPr lang="en-US" altLang="ja-JP" sz="2000" dirty="0"/>
              <a:t>1</a:t>
            </a:r>
            <a:r>
              <a:rPr lang="ja-JP" altLang="en-US" sz="2000" dirty="0"/>
              <a:t>じゃなくて～</a:t>
            </a:r>
            <a:endParaRPr kumimoji="1" lang="ja-JP" altLang="en-US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3118D9-A4BF-4AB9-A4D2-98A161F66801}"/>
              </a:ext>
            </a:extLst>
          </p:cNvPr>
          <p:cNvSpPr/>
          <p:nvPr/>
        </p:nvSpPr>
        <p:spPr>
          <a:xfrm>
            <a:off x="7553124" y="3482616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11D4FC-C0B7-484E-8023-E65B2ABFF448}"/>
              </a:ext>
            </a:extLst>
          </p:cNvPr>
          <p:cNvSpPr/>
          <p:nvPr/>
        </p:nvSpPr>
        <p:spPr>
          <a:xfrm>
            <a:off x="3400124" y="216531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6F80AA-3F71-4EF4-B839-76957595E806}"/>
              </a:ext>
            </a:extLst>
          </p:cNvPr>
          <p:cNvSpPr/>
          <p:nvPr/>
        </p:nvSpPr>
        <p:spPr>
          <a:xfrm>
            <a:off x="3400124" y="4729530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/>
              <p:nvPr/>
            </p:nvSpPr>
            <p:spPr>
              <a:xfrm>
                <a:off x="2862778" y="2015532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78" y="2015532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/>
              <p:nvPr/>
            </p:nvSpPr>
            <p:spPr>
              <a:xfrm>
                <a:off x="2862778" y="462162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78" y="4621629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787D72-5E7D-48F6-847C-6D9A81A9091D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7781724" y="3596621"/>
            <a:ext cx="993862" cy="2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FC972F-8377-4CCA-B715-F55FC0E18A5F}"/>
              </a:ext>
            </a:extLst>
          </p:cNvPr>
          <p:cNvCxnSpPr>
            <a:cxnSpLocks/>
            <a:stCxn id="79" idx="2"/>
            <a:endCxn id="15" idx="6"/>
          </p:cNvCxnSpPr>
          <p:nvPr/>
        </p:nvCxnSpPr>
        <p:spPr>
          <a:xfrm flipH="1" flipV="1">
            <a:off x="3628724" y="2279613"/>
            <a:ext cx="1088285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EC676-6255-43DF-9C00-0A18E25A62D8}"/>
              </a:ext>
            </a:extLst>
          </p:cNvPr>
          <p:cNvCxnSpPr>
            <a:cxnSpLocks/>
            <a:stCxn id="78" idx="2"/>
            <a:endCxn id="16" idx="6"/>
          </p:cNvCxnSpPr>
          <p:nvPr/>
        </p:nvCxnSpPr>
        <p:spPr>
          <a:xfrm flipH="1">
            <a:off x="3628724" y="2279613"/>
            <a:ext cx="1088285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322C9D-2290-464D-B661-930E5488C202}"/>
              </a:ext>
            </a:extLst>
          </p:cNvPr>
          <p:cNvSpPr txBox="1"/>
          <p:nvPr/>
        </p:nvSpPr>
        <p:spPr>
          <a:xfrm>
            <a:off x="3275206" y="1620365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0BC47B-6E54-40A8-BA04-70AE7A8A1B69}"/>
              </a:ext>
            </a:extLst>
          </p:cNvPr>
          <p:cNvCxnSpPr>
            <a:cxnSpLocks/>
            <a:stCxn id="37" idx="2"/>
            <a:endCxn id="15" idx="6"/>
          </p:cNvCxnSpPr>
          <p:nvPr/>
        </p:nvCxnSpPr>
        <p:spPr>
          <a:xfrm flipH="1" flipV="1">
            <a:off x="3628724" y="2279613"/>
            <a:ext cx="1088285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C99D09F-DB1C-4566-840A-17263ADB987B}"/>
              </a:ext>
            </a:extLst>
          </p:cNvPr>
          <p:cNvSpPr/>
          <p:nvPr/>
        </p:nvSpPr>
        <p:spPr>
          <a:xfrm>
            <a:off x="4717009" y="267447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63FCE70-E4A5-4F89-9737-F1E2017C6428}"/>
              </a:ext>
            </a:extLst>
          </p:cNvPr>
          <p:cNvSpPr/>
          <p:nvPr/>
        </p:nvSpPr>
        <p:spPr>
          <a:xfrm>
            <a:off x="4722483" y="3240777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1C30AE3-4F12-4E28-9D56-F1FD9FC334A6}"/>
              </a:ext>
            </a:extLst>
          </p:cNvPr>
          <p:cNvCxnSpPr>
            <a:cxnSpLocks/>
            <a:stCxn id="43" idx="2"/>
            <a:endCxn id="15" idx="6"/>
          </p:cNvCxnSpPr>
          <p:nvPr/>
        </p:nvCxnSpPr>
        <p:spPr>
          <a:xfrm flipH="1" flipV="1">
            <a:off x="3628724" y="2279613"/>
            <a:ext cx="1093759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974FA34-4E7A-420E-939E-F5AB6C9A3C88}"/>
              </a:ext>
            </a:extLst>
          </p:cNvPr>
          <p:cNvSpPr txBox="1"/>
          <p:nvPr/>
        </p:nvSpPr>
        <p:spPr>
          <a:xfrm>
            <a:off x="4689859" y="3561441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67A4B1-0EAD-439B-8FBD-1A2D62DE1807}"/>
              </a:ext>
            </a:extLst>
          </p:cNvPr>
          <p:cNvSpPr/>
          <p:nvPr/>
        </p:nvSpPr>
        <p:spPr>
          <a:xfrm>
            <a:off x="5671251" y="2165313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5412-5A4B-4261-AC42-4F2787AC2F2B}"/>
              </a:ext>
            </a:extLst>
          </p:cNvPr>
          <p:cNvSpPr/>
          <p:nvPr/>
        </p:nvSpPr>
        <p:spPr>
          <a:xfrm>
            <a:off x="5671251" y="472953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C2E990-86DF-4E9D-B842-3392B3FD4D29}"/>
              </a:ext>
            </a:extLst>
          </p:cNvPr>
          <p:cNvSpPr/>
          <p:nvPr/>
        </p:nvSpPr>
        <p:spPr>
          <a:xfrm>
            <a:off x="5671251" y="267447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57083A5-882B-4E1F-B74C-11A5D0A3E094}"/>
              </a:ext>
            </a:extLst>
          </p:cNvPr>
          <p:cNvSpPr/>
          <p:nvPr/>
        </p:nvSpPr>
        <p:spPr>
          <a:xfrm>
            <a:off x="5676725" y="3240777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E26C5F-0221-42B1-AFF2-65708D2F92B6}"/>
              </a:ext>
            </a:extLst>
          </p:cNvPr>
          <p:cNvSpPr txBox="1"/>
          <p:nvPr/>
        </p:nvSpPr>
        <p:spPr>
          <a:xfrm>
            <a:off x="5644101" y="3561441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7E5864-ED02-40E0-8704-68EA288771E3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>
            <a:off x="4945609" y="2279613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2C678-80E4-49DF-B2C1-D66869031D76}"/>
              </a:ext>
            </a:extLst>
          </p:cNvPr>
          <p:cNvCxnSpPr>
            <a:cxnSpLocks/>
            <a:stCxn id="62" idx="2"/>
            <a:endCxn id="78" idx="6"/>
          </p:cNvCxnSpPr>
          <p:nvPr/>
        </p:nvCxnSpPr>
        <p:spPr>
          <a:xfrm flipH="1" flipV="1">
            <a:off x="4945609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B2E1479-6037-4D6B-818F-8CA38218FF54}"/>
              </a:ext>
            </a:extLst>
          </p:cNvPr>
          <p:cNvCxnSpPr>
            <a:cxnSpLocks/>
            <a:stCxn id="63" idx="2"/>
            <a:endCxn id="78" idx="6"/>
          </p:cNvCxnSpPr>
          <p:nvPr/>
        </p:nvCxnSpPr>
        <p:spPr>
          <a:xfrm flipH="1" flipV="1">
            <a:off x="4945609" y="2279613"/>
            <a:ext cx="731116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5589C4C-E553-4B38-8A30-745F8E734974}"/>
              </a:ext>
            </a:extLst>
          </p:cNvPr>
          <p:cNvCxnSpPr>
            <a:cxnSpLocks/>
            <a:stCxn id="61" idx="2"/>
            <a:endCxn id="78" idx="6"/>
          </p:cNvCxnSpPr>
          <p:nvPr/>
        </p:nvCxnSpPr>
        <p:spPr>
          <a:xfrm flipH="1" flipV="1">
            <a:off x="4945609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05070E-E815-4C30-8920-697D5FBCA2D1}"/>
              </a:ext>
            </a:extLst>
          </p:cNvPr>
          <p:cNvCxnSpPr>
            <a:cxnSpLocks/>
            <a:stCxn id="60" idx="2"/>
            <a:endCxn id="37" idx="6"/>
          </p:cNvCxnSpPr>
          <p:nvPr/>
        </p:nvCxnSpPr>
        <p:spPr>
          <a:xfrm flipH="1">
            <a:off x="4945609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F8E346E-FB2E-44C5-8B8C-70963D16883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5146781" y="2788770"/>
            <a:ext cx="5244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A43869F-5922-4206-88C8-5726DB93BD9F}"/>
              </a:ext>
            </a:extLst>
          </p:cNvPr>
          <p:cNvCxnSpPr>
            <a:cxnSpLocks/>
            <a:stCxn id="63" idx="2"/>
            <a:endCxn id="37" idx="6"/>
          </p:cNvCxnSpPr>
          <p:nvPr/>
        </p:nvCxnSpPr>
        <p:spPr>
          <a:xfrm flipH="1" flipV="1">
            <a:off x="4945609" y="2788770"/>
            <a:ext cx="731116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08553B1-A829-414B-A2C9-CC854B0F2A83}"/>
              </a:ext>
            </a:extLst>
          </p:cNvPr>
          <p:cNvCxnSpPr>
            <a:cxnSpLocks/>
            <a:endCxn id="37" idx="6"/>
          </p:cNvCxnSpPr>
          <p:nvPr/>
        </p:nvCxnSpPr>
        <p:spPr>
          <a:xfrm flipH="1" flipV="1">
            <a:off x="4945609" y="2788770"/>
            <a:ext cx="720236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8FA4E0-A889-44C4-A608-0BAE8DCE0D23}"/>
              </a:ext>
            </a:extLst>
          </p:cNvPr>
          <p:cNvCxnSpPr>
            <a:cxnSpLocks/>
            <a:stCxn id="60" idx="2"/>
            <a:endCxn id="43" idx="6"/>
          </p:cNvCxnSpPr>
          <p:nvPr/>
        </p:nvCxnSpPr>
        <p:spPr>
          <a:xfrm flipH="1">
            <a:off x="4951083" y="2279613"/>
            <a:ext cx="720168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0DC806-F24A-42E5-8F70-34A2598C0415}"/>
              </a:ext>
            </a:extLst>
          </p:cNvPr>
          <p:cNvCxnSpPr>
            <a:cxnSpLocks/>
            <a:stCxn id="62" idx="2"/>
            <a:endCxn id="43" idx="6"/>
          </p:cNvCxnSpPr>
          <p:nvPr/>
        </p:nvCxnSpPr>
        <p:spPr>
          <a:xfrm flipH="1">
            <a:off x="4951083" y="2788770"/>
            <a:ext cx="720168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23D0944-985B-4E55-ACC9-C3C45CC632A0}"/>
              </a:ext>
            </a:extLst>
          </p:cNvPr>
          <p:cNvCxnSpPr>
            <a:cxnSpLocks/>
            <a:stCxn id="63" idx="2"/>
            <a:endCxn id="43" idx="6"/>
          </p:cNvCxnSpPr>
          <p:nvPr/>
        </p:nvCxnSpPr>
        <p:spPr>
          <a:xfrm flipH="1">
            <a:off x="4951083" y="3355077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0B1CA-AC4B-42CE-A409-36580C8713DE}"/>
              </a:ext>
            </a:extLst>
          </p:cNvPr>
          <p:cNvCxnSpPr>
            <a:cxnSpLocks/>
            <a:stCxn id="61" idx="2"/>
            <a:endCxn id="43" idx="6"/>
          </p:cNvCxnSpPr>
          <p:nvPr/>
        </p:nvCxnSpPr>
        <p:spPr>
          <a:xfrm flipH="1" flipV="1">
            <a:off x="4951083" y="3355077"/>
            <a:ext cx="720168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5383988-1AF6-4AB1-8722-3F3CD3989BBC}"/>
              </a:ext>
            </a:extLst>
          </p:cNvPr>
          <p:cNvCxnSpPr>
            <a:cxnSpLocks/>
            <a:stCxn id="60" idx="2"/>
            <a:endCxn id="79" idx="6"/>
          </p:cNvCxnSpPr>
          <p:nvPr/>
        </p:nvCxnSpPr>
        <p:spPr>
          <a:xfrm flipH="1">
            <a:off x="4945609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0F04349-3D54-4456-9EEA-41B487E95DD6}"/>
              </a:ext>
            </a:extLst>
          </p:cNvPr>
          <p:cNvCxnSpPr>
            <a:cxnSpLocks/>
            <a:stCxn id="62" idx="2"/>
            <a:endCxn id="79" idx="6"/>
          </p:cNvCxnSpPr>
          <p:nvPr/>
        </p:nvCxnSpPr>
        <p:spPr>
          <a:xfrm flipH="1">
            <a:off x="4945609" y="2788770"/>
            <a:ext cx="725642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BFE72F-B962-4AB2-83A0-84E544048963}"/>
              </a:ext>
            </a:extLst>
          </p:cNvPr>
          <p:cNvCxnSpPr>
            <a:cxnSpLocks/>
            <a:stCxn id="63" idx="2"/>
            <a:endCxn id="79" idx="6"/>
          </p:cNvCxnSpPr>
          <p:nvPr/>
        </p:nvCxnSpPr>
        <p:spPr>
          <a:xfrm flipH="1">
            <a:off x="4945609" y="3355077"/>
            <a:ext cx="731116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5A17C11-A349-4CE3-820F-3F2DAED9597F}"/>
              </a:ext>
            </a:extLst>
          </p:cNvPr>
          <p:cNvCxnSpPr>
            <a:cxnSpLocks/>
            <a:stCxn id="61" idx="2"/>
            <a:endCxn id="79" idx="6"/>
          </p:cNvCxnSpPr>
          <p:nvPr/>
        </p:nvCxnSpPr>
        <p:spPr>
          <a:xfrm flipH="1">
            <a:off x="4945609" y="4843830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42D9CB6-CB70-41EC-98F8-65FD5FD4B16E}"/>
              </a:ext>
            </a:extLst>
          </p:cNvPr>
          <p:cNvCxnSpPr>
            <a:cxnSpLocks/>
            <a:stCxn id="37" idx="2"/>
            <a:endCxn id="16" idx="6"/>
          </p:cNvCxnSpPr>
          <p:nvPr/>
        </p:nvCxnSpPr>
        <p:spPr>
          <a:xfrm flipH="1">
            <a:off x="3628724" y="2788770"/>
            <a:ext cx="1088285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7F4F93-F1BA-4801-9908-CBA1D98DA3D8}"/>
              </a:ext>
            </a:extLst>
          </p:cNvPr>
          <p:cNvCxnSpPr>
            <a:cxnSpLocks/>
            <a:stCxn id="43" idx="2"/>
            <a:endCxn id="16" idx="6"/>
          </p:cNvCxnSpPr>
          <p:nvPr/>
        </p:nvCxnSpPr>
        <p:spPr>
          <a:xfrm flipH="1">
            <a:off x="3628724" y="3355077"/>
            <a:ext cx="1093759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1157A17-A5E0-4F7B-8ADE-38F93859A82E}"/>
              </a:ext>
            </a:extLst>
          </p:cNvPr>
          <p:cNvCxnSpPr>
            <a:cxnSpLocks/>
            <a:stCxn id="79" idx="2"/>
            <a:endCxn id="16" idx="6"/>
          </p:cNvCxnSpPr>
          <p:nvPr/>
        </p:nvCxnSpPr>
        <p:spPr>
          <a:xfrm flipH="1">
            <a:off x="3628724" y="4843830"/>
            <a:ext cx="10882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9B63F7D-297E-4D33-91A8-88C37CA225D5}"/>
              </a:ext>
            </a:extLst>
          </p:cNvPr>
          <p:cNvCxnSpPr>
            <a:cxnSpLocks/>
            <a:stCxn id="78" idx="2"/>
            <a:endCxn id="15" idx="6"/>
          </p:cNvCxnSpPr>
          <p:nvPr/>
        </p:nvCxnSpPr>
        <p:spPr>
          <a:xfrm flipH="1">
            <a:off x="3628724" y="2279613"/>
            <a:ext cx="10882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7E0FC-2F04-45AA-8DC1-8C79DF0E638D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4945609" y="2788770"/>
            <a:ext cx="7202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DDB457B-3F64-4003-8DBD-5A150330AA38}"/>
              </a:ext>
            </a:extLst>
          </p:cNvPr>
          <p:cNvSpPr/>
          <p:nvPr/>
        </p:nvSpPr>
        <p:spPr>
          <a:xfrm>
            <a:off x="6631506" y="2165313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E4B65F1-611A-47E7-BC50-7D70002153D8}"/>
              </a:ext>
            </a:extLst>
          </p:cNvPr>
          <p:cNvSpPr/>
          <p:nvPr/>
        </p:nvSpPr>
        <p:spPr>
          <a:xfrm>
            <a:off x="6631506" y="472953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3C56F28-CDAF-4880-A997-191F091907EE}"/>
              </a:ext>
            </a:extLst>
          </p:cNvPr>
          <p:cNvSpPr/>
          <p:nvPr/>
        </p:nvSpPr>
        <p:spPr>
          <a:xfrm>
            <a:off x="6631506" y="267447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B78C7D6-942C-4DB5-A66E-9305EE78956A}"/>
              </a:ext>
            </a:extLst>
          </p:cNvPr>
          <p:cNvSpPr/>
          <p:nvPr/>
        </p:nvSpPr>
        <p:spPr>
          <a:xfrm>
            <a:off x="6636980" y="3240777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63CA18-721E-4B39-84BD-D5BA7133A4BF}"/>
              </a:ext>
            </a:extLst>
          </p:cNvPr>
          <p:cNvSpPr txBox="1"/>
          <p:nvPr/>
        </p:nvSpPr>
        <p:spPr>
          <a:xfrm>
            <a:off x="6604356" y="3561441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4AC78D5-611A-45A3-A759-5382F8C8062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05864" y="2279613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DBCF1DB-BBB0-4BC9-AF3B-258825F6ADB8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5905864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E03E956-49C0-40BF-9190-6D19ED6B3014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5905864" y="2279613"/>
            <a:ext cx="731116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2B0D209-ABCA-4D09-B981-DF713C906D35}"/>
              </a:ext>
            </a:extLst>
          </p:cNvPr>
          <p:cNvCxnSpPr>
            <a:cxnSpLocks/>
            <a:stCxn id="147" idx="2"/>
          </p:cNvCxnSpPr>
          <p:nvPr/>
        </p:nvCxnSpPr>
        <p:spPr>
          <a:xfrm flipH="1" flipV="1">
            <a:off x="5905864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787FE5B-799F-4AD3-BD02-B469940985FE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05864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3943184-A878-4A42-8A5F-DB37DF582F07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6107036" y="2788770"/>
            <a:ext cx="5244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B512C1F-3410-4554-B253-A0CA6E4B2CB9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5905864" y="2788770"/>
            <a:ext cx="731116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12790B9-039D-4EFC-BEAC-524BEA143509}"/>
              </a:ext>
            </a:extLst>
          </p:cNvPr>
          <p:cNvCxnSpPr>
            <a:cxnSpLocks/>
          </p:cNvCxnSpPr>
          <p:nvPr/>
        </p:nvCxnSpPr>
        <p:spPr>
          <a:xfrm flipH="1" flipV="1">
            <a:off x="5905864" y="2788770"/>
            <a:ext cx="720236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DF32EED-74C5-449C-AE9A-A2484FF9A355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11338" y="2279613"/>
            <a:ext cx="720168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4B0982E-A55B-418A-B1FA-CE754CD8C4C5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5911338" y="2788770"/>
            <a:ext cx="720168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9616703-90FC-4BBC-BF69-EE2B4146BD8D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911338" y="3355077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FEF4A34-5A6D-40EC-BB5A-6648BADBC8A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 flipV="1">
            <a:off x="5911338" y="3355077"/>
            <a:ext cx="720168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B1E7D18-B82E-47E7-AF67-ACE4041604C6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05864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9D3BAD2-267D-406A-81D3-9BFD392766F7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5905864" y="2788770"/>
            <a:ext cx="725642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AA3A12B-4F59-48A7-A002-46175FB85053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905864" y="3355077"/>
            <a:ext cx="731116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2384546-DF4B-4870-B34E-5404E23105BE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5905864" y="4843830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FA52E1C-4067-4C06-ABFC-F7A7C33CF51F}"/>
              </a:ext>
            </a:extLst>
          </p:cNvPr>
          <p:cNvCxnSpPr>
            <a:cxnSpLocks/>
          </p:cNvCxnSpPr>
          <p:nvPr/>
        </p:nvCxnSpPr>
        <p:spPr>
          <a:xfrm flipH="1">
            <a:off x="5905864" y="2788770"/>
            <a:ext cx="7202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7CDA3C6-2D16-4D11-8066-6B58637D663C}"/>
              </a:ext>
            </a:extLst>
          </p:cNvPr>
          <p:cNvCxnSpPr>
            <a:cxnSpLocks/>
            <a:stCxn id="24" idx="2"/>
            <a:endCxn id="146" idx="6"/>
          </p:cNvCxnSpPr>
          <p:nvPr/>
        </p:nvCxnSpPr>
        <p:spPr>
          <a:xfrm flipH="1" flipV="1">
            <a:off x="6860106" y="2279613"/>
            <a:ext cx="693018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850EC58-068E-413C-8AA6-459399FFED00}"/>
              </a:ext>
            </a:extLst>
          </p:cNvPr>
          <p:cNvCxnSpPr>
            <a:cxnSpLocks/>
            <a:stCxn id="24" idx="2"/>
            <a:endCxn id="148" idx="6"/>
          </p:cNvCxnSpPr>
          <p:nvPr/>
        </p:nvCxnSpPr>
        <p:spPr>
          <a:xfrm flipH="1" flipV="1">
            <a:off x="6860106" y="2788770"/>
            <a:ext cx="693018" cy="80814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D39A9DC-59EC-453D-ADA4-AFB176D4BF0C}"/>
              </a:ext>
            </a:extLst>
          </p:cNvPr>
          <p:cNvCxnSpPr>
            <a:cxnSpLocks/>
            <a:stCxn id="24" idx="2"/>
            <a:endCxn id="149" idx="6"/>
          </p:cNvCxnSpPr>
          <p:nvPr/>
        </p:nvCxnSpPr>
        <p:spPr>
          <a:xfrm flipH="1" flipV="1">
            <a:off x="6865580" y="3355077"/>
            <a:ext cx="687544" cy="2418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17EB2C5-7E7A-4EFF-A1FB-270E1A89DEBE}"/>
              </a:ext>
            </a:extLst>
          </p:cNvPr>
          <p:cNvCxnSpPr>
            <a:cxnSpLocks/>
            <a:stCxn id="24" idx="2"/>
            <a:endCxn id="147" idx="6"/>
          </p:cNvCxnSpPr>
          <p:nvPr/>
        </p:nvCxnSpPr>
        <p:spPr>
          <a:xfrm flipH="1">
            <a:off x="6860106" y="3596916"/>
            <a:ext cx="693018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2EFDBF40-57ED-4040-8B3B-4B51ED792575}"/>
              </a:ext>
            </a:extLst>
          </p:cNvPr>
          <p:cNvSpPr txBox="1"/>
          <p:nvPr/>
        </p:nvSpPr>
        <p:spPr>
          <a:xfrm>
            <a:off x="1581883" y="2079280"/>
            <a:ext cx="13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アスペクト比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F19AE34-89E0-4AF8-BA7D-95AA46855599}"/>
              </a:ext>
            </a:extLst>
          </p:cNvPr>
          <p:cNvSpPr txBox="1"/>
          <p:nvPr/>
        </p:nvSpPr>
        <p:spPr>
          <a:xfrm>
            <a:off x="1581883" y="4659164"/>
            <a:ext cx="13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色相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9655413-A69C-409C-BA6E-39B50DD34679}"/>
              </a:ext>
            </a:extLst>
          </p:cNvPr>
          <p:cNvSpPr txBox="1"/>
          <p:nvPr/>
        </p:nvSpPr>
        <p:spPr>
          <a:xfrm>
            <a:off x="9519888" y="3240777"/>
            <a:ext cx="131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0: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オレンジ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1: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バナナ</a:t>
            </a:r>
          </a:p>
        </p:txBody>
      </p:sp>
    </p:spTree>
    <p:extLst>
      <p:ext uri="{BB962C8B-B14F-4D97-AF65-F5344CB8AC3E}">
        <p14:creationId xmlns:p14="http://schemas.microsoft.com/office/powerpoint/2010/main" val="179146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4717009" y="2165313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4717009" y="472953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4922807" y="1620365"/>
            <a:ext cx="212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中間層（いくつか）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786465" y="2902161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9045542" y="2788770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42" y="2788770"/>
                <a:ext cx="474346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417312" y="1620365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en-US" altLang="ja-JP" sz="2000" dirty="0"/>
              <a:t>0</a:t>
            </a:r>
            <a:r>
              <a:rPr lang="ja-JP" altLang="en-US" sz="2000" dirty="0"/>
              <a:t>か</a:t>
            </a:r>
            <a:r>
              <a:rPr lang="en-US" altLang="ja-JP" sz="2000" dirty="0"/>
              <a:t>1</a:t>
            </a:r>
            <a:r>
              <a:rPr lang="ja-JP" altLang="en-US" sz="2000" dirty="0"/>
              <a:t>じゃなくて～</a:t>
            </a:r>
            <a:endParaRPr kumimoji="1" lang="ja-JP" altLang="en-US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3118D9-A4BF-4AB9-A4D2-98A161F66801}"/>
              </a:ext>
            </a:extLst>
          </p:cNvPr>
          <p:cNvSpPr/>
          <p:nvPr/>
        </p:nvSpPr>
        <p:spPr>
          <a:xfrm>
            <a:off x="7553124" y="2905658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11D4FC-C0B7-484E-8023-E65B2ABFF448}"/>
              </a:ext>
            </a:extLst>
          </p:cNvPr>
          <p:cNvSpPr/>
          <p:nvPr/>
        </p:nvSpPr>
        <p:spPr>
          <a:xfrm>
            <a:off x="3400124" y="216531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6F80AA-3F71-4EF4-B839-76957595E806}"/>
              </a:ext>
            </a:extLst>
          </p:cNvPr>
          <p:cNvSpPr/>
          <p:nvPr/>
        </p:nvSpPr>
        <p:spPr>
          <a:xfrm>
            <a:off x="3400124" y="4729530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/>
              <p:nvPr/>
            </p:nvSpPr>
            <p:spPr>
              <a:xfrm>
                <a:off x="2862778" y="2015532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78" y="2015532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/>
              <p:nvPr/>
            </p:nvSpPr>
            <p:spPr>
              <a:xfrm>
                <a:off x="2862778" y="462162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78" y="4621629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787D72-5E7D-48F6-847C-6D9A81A9091D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7781724" y="3019663"/>
            <a:ext cx="993862" cy="2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FC972F-8377-4CCA-B715-F55FC0E18A5F}"/>
              </a:ext>
            </a:extLst>
          </p:cNvPr>
          <p:cNvCxnSpPr>
            <a:cxnSpLocks/>
            <a:stCxn id="79" idx="2"/>
            <a:endCxn id="15" idx="6"/>
          </p:cNvCxnSpPr>
          <p:nvPr/>
        </p:nvCxnSpPr>
        <p:spPr>
          <a:xfrm flipH="1" flipV="1">
            <a:off x="3628724" y="2279613"/>
            <a:ext cx="1088285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EC676-6255-43DF-9C00-0A18E25A62D8}"/>
              </a:ext>
            </a:extLst>
          </p:cNvPr>
          <p:cNvCxnSpPr>
            <a:cxnSpLocks/>
            <a:stCxn id="78" idx="2"/>
            <a:endCxn id="16" idx="6"/>
          </p:cNvCxnSpPr>
          <p:nvPr/>
        </p:nvCxnSpPr>
        <p:spPr>
          <a:xfrm flipH="1">
            <a:off x="3628724" y="2279613"/>
            <a:ext cx="1088285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322C9D-2290-464D-B661-930E5488C202}"/>
              </a:ext>
            </a:extLst>
          </p:cNvPr>
          <p:cNvSpPr txBox="1"/>
          <p:nvPr/>
        </p:nvSpPr>
        <p:spPr>
          <a:xfrm>
            <a:off x="3275206" y="1620365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0BC47B-6E54-40A8-BA04-70AE7A8A1B69}"/>
              </a:ext>
            </a:extLst>
          </p:cNvPr>
          <p:cNvCxnSpPr>
            <a:cxnSpLocks/>
            <a:stCxn id="37" idx="2"/>
            <a:endCxn id="15" idx="6"/>
          </p:cNvCxnSpPr>
          <p:nvPr/>
        </p:nvCxnSpPr>
        <p:spPr>
          <a:xfrm flipH="1" flipV="1">
            <a:off x="3628724" y="2279613"/>
            <a:ext cx="1088285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C99D09F-DB1C-4566-840A-17263ADB987B}"/>
              </a:ext>
            </a:extLst>
          </p:cNvPr>
          <p:cNvSpPr/>
          <p:nvPr/>
        </p:nvSpPr>
        <p:spPr>
          <a:xfrm>
            <a:off x="4717009" y="267447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63FCE70-E4A5-4F89-9737-F1E2017C6428}"/>
              </a:ext>
            </a:extLst>
          </p:cNvPr>
          <p:cNvSpPr/>
          <p:nvPr/>
        </p:nvSpPr>
        <p:spPr>
          <a:xfrm>
            <a:off x="4722483" y="3240777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1C30AE3-4F12-4E28-9D56-F1FD9FC334A6}"/>
              </a:ext>
            </a:extLst>
          </p:cNvPr>
          <p:cNvCxnSpPr>
            <a:cxnSpLocks/>
            <a:stCxn id="43" idx="2"/>
            <a:endCxn id="15" idx="6"/>
          </p:cNvCxnSpPr>
          <p:nvPr/>
        </p:nvCxnSpPr>
        <p:spPr>
          <a:xfrm flipH="1" flipV="1">
            <a:off x="3628724" y="2279613"/>
            <a:ext cx="1093759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974FA34-4E7A-420E-939E-F5AB6C9A3C88}"/>
              </a:ext>
            </a:extLst>
          </p:cNvPr>
          <p:cNvSpPr txBox="1"/>
          <p:nvPr/>
        </p:nvSpPr>
        <p:spPr>
          <a:xfrm>
            <a:off x="4689859" y="3561441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67A4B1-0EAD-439B-8FBD-1A2D62DE1807}"/>
              </a:ext>
            </a:extLst>
          </p:cNvPr>
          <p:cNvSpPr/>
          <p:nvPr/>
        </p:nvSpPr>
        <p:spPr>
          <a:xfrm>
            <a:off x="5671251" y="2165313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5412-5A4B-4261-AC42-4F2787AC2F2B}"/>
              </a:ext>
            </a:extLst>
          </p:cNvPr>
          <p:cNvSpPr/>
          <p:nvPr/>
        </p:nvSpPr>
        <p:spPr>
          <a:xfrm>
            <a:off x="5671251" y="472953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C2E990-86DF-4E9D-B842-3392B3FD4D29}"/>
              </a:ext>
            </a:extLst>
          </p:cNvPr>
          <p:cNvSpPr/>
          <p:nvPr/>
        </p:nvSpPr>
        <p:spPr>
          <a:xfrm>
            <a:off x="5671251" y="267447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57083A5-882B-4E1F-B74C-11A5D0A3E094}"/>
              </a:ext>
            </a:extLst>
          </p:cNvPr>
          <p:cNvSpPr/>
          <p:nvPr/>
        </p:nvSpPr>
        <p:spPr>
          <a:xfrm>
            <a:off x="5676725" y="3240777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E26C5F-0221-42B1-AFF2-65708D2F92B6}"/>
              </a:ext>
            </a:extLst>
          </p:cNvPr>
          <p:cNvSpPr txBox="1"/>
          <p:nvPr/>
        </p:nvSpPr>
        <p:spPr>
          <a:xfrm>
            <a:off x="5644101" y="3561441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7E5864-ED02-40E0-8704-68EA288771E3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>
            <a:off x="4945609" y="2279613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2C678-80E4-49DF-B2C1-D66869031D76}"/>
              </a:ext>
            </a:extLst>
          </p:cNvPr>
          <p:cNvCxnSpPr>
            <a:cxnSpLocks/>
            <a:stCxn id="62" idx="2"/>
            <a:endCxn id="78" idx="6"/>
          </p:cNvCxnSpPr>
          <p:nvPr/>
        </p:nvCxnSpPr>
        <p:spPr>
          <a:xfrm flipH="1" flipV="1">
            <a:off x="4945609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B2E1479-6037-4D6B-818F-8CA38218FF54}"/>
              </a:ext>
            </a:extLst>
          </p:cNvPr>
          <p:cNvCxnSpPr>
            <a:cxnSpLocks/>
            <a:stCxn id="63" idx="2"/>
            <a:endCxn id="78" idx="6"/>
          </p:cNvCxnSpPr>
          <p:nvPr/>
        </p:nvCxnSpPr>
        <p:spPr>
          <a:xfrm flipH="1" flipV="1">
            <a:off x="4945609" y="2279613"/>
            <a:ext cx="731116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5589C4C-E553-4B38-8A30-745F8E734974}"/>
              </a:ext>
            </a:extLst>
          </p:cNvPr>
          <p:cNvCxnSpPr>
            <a:cxnSpLocks/>
            <a:stCxn id="61" idx="2"/>
            <a:endCxn id="78" idx="6"/>
          </p:cNvCxnSpPr>
          <p:nvPr/>
        </p:nvCxnSpPr>
        <p:spPr>
          <a:xfrm flipH="1" flipV="1">
            <a:off x="4945609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05070E-E815-4C30-8920-697D5FBCA2D1}"/>
              </a:ext>
            </a:extLst>
          </p:cNvPr>
          <p:cNvCxnSpPr>
            <a:cxnSpLocks/>
            <a:stCxn id="60" idx="2"/>
            <a:endCxn id="37" idx="6"/>
          </p:cNvCxnSpPr>
          <p:nvPr/>
        </p:nvCxnSpPr>
        <p:spPr>
          <a:xfrm flipH="1">
            <a:off x="4945609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F8E346E-FB2E-44C5-8B8C-70963D16883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5146781" y="2788770"/>
            <a:ext cx="5244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A43869F-5922-4206-88C8-5726DB93BD9F}"/>
              </a:ext>
            </a:extLst>
          </p:cNvPr>
          <p:cNvCxnSpPr>
            <a:cxnSpLocks/>
            <a:stCxn id="63" idx="2"/>
            <a:endCxn id="37" idx="6"/>
          </p:cNvCxnSpPr>
          <p:nvPr/>
        </p:nvCxnSpPr>
        <p:spPr>
          <a:xfrm flipH="1" flipV="1">
            <a:off x="4945609" y="2788770"/>
            <a:ext cx="731116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08553B1-A829-414B-A2C9-CC854B0F2A83}"/>
              </a:ext>
            </a:extLst>
          </p:cNvPr>
          <p:cNvCxnSpPr>
            <a:cxnSpLocks/>
            <a:endCxn id="37" idx="6"/>
          </p:cNvCxnSpPr>
          <p:nvPr/>
        </p:nvCxnSpPr>
        <p:spPr>
          <a:xfrm flipH="1" flipV="1">
            <a:off x="4945609" y="2788770"/>
            <a:ext cx="720236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8FA4E0-A889-44C4-A608-0BAE8DCE0D23}"/>
              </a:ext>
            </a:extLst>
          </p:cNvPr>
          <p:cNvCxnSpPr>
            <a:cxnSpLocks/>
            <a:stCxn id="60" idx="2"/>
            <a:endCxn id="43" idx="6"/>
          </p:cNvCxnSpPr>
          <p:nvPr/>
        </p:nvCxnSpPr>
        <p:spPr>
          <a:xfrm flipH="1">
            <a:off x="4951083" y="2279613"/>
            <a:ext cx="720168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0DC806-F24A-42E5-8F70-34A2598C0415}"/>
              </a:ext>
            </a:extLst>
          </p:cNvPr>
          <p:cNvCxnSpPr>
            <a:cxnSpLocks/>
            <a:stCxn id="62" idx="2"/>
            <a:endCxn id="43" idx="6"/>
          </p:cNvCxnSpPr>
          <p:nvPr/>
        </p:nvCxnSpPr>
        <p:spPr>
          <a:xfrm flipH="1">
            <a:off x="4951083" y="2788770"/>
            <a:ext cx="720168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23D0944-985B-4E55-ACC9-C3C45CC632A0}"/>
              </a:ext>
            </a:extLst>
          </p:cNvPr>
          <p:cNvCxnSpPr>
            <a:cxnSpLocks/>
            <a:stCxn id="63" idx="2"/>
            <a:endCxn id="43" idx="6"/>
          </p:cNvCxnSpPr>
          <p:nvPr/>
        </p:nvCxnSpPr>
        <p:spPr>
          <a:xfrm flipH="1">
            <a:off x="4951083" y="3355077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0B1CA-AC4B-42CE-A409-36580C8713DE}"/>
              </a:ext>
            </a:extLst>
          </p:cNvPr>
          <p:cNvCxnSpPr>
            <a:cxnSpLocks/>
            <a:stCxn id="61" idx="2"/>
            <a:endCxn id="43" idx="6"/>
          </p:cNvCxnSpPr>
          <p:nvPr/>
        </p:nvCxnSpPr>
        <p:spPr>
          <a:xfrm flipH="1" flipV="1">
            <a:off x="4951083" y="3355077"/>
            <a:ext cx="720168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5383988-1AF6-4AB1-8722-3F3CD3989BBC}"/>
              </a:ext>
            </a:extLst>
          </p:cNvPr>
          <p:cNvCxnSpPr>
            <a:cxnSpLocks/>
            <a:stCxn id="60" idx="2"/>
            <a:endCxn id="79" idx="6"/>
          </p:cNvCxnSpPr>
          <p:nvPr/>
        </p:nvCxnSpPr>
        <p:spPr>
          <a:xfrm flipH="1">
            <a:off x="4945609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0F04349-3D54-4456-9EEA-41B487E95DD6}"/>
              </a:ext>
            </a:extLst>
          </p:cNvPr>
          <p:cNvCxnSpPr>
            <a:cxnSpLocks/>
            <a:stCxn id="62" idx="2"/>
            <a:endCxn id="79" idx="6"/>
          </p:cNvCxnSpPr>
          <p:nvPr/>
        </p:nvCxnSpPr>
        <p:spPr>
          <a:xfrm flipH="1">
            <a:off x="4945609" y="2788770"/>
            <a:ext cx="725642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BFE72F-B962-4AB2-83A0-84E544048963}"/>
              </a:ext>
            </a:extLst>
          </p:cNvPr>
          <p:cNvCxnSpPr>
            <a:cxnSpLocks/>
            <a:stCxn id="63" idx="2"/>
            <a:endCxn id="79" idx="6"/>
          </p:cNvCxnSpPr>
          <p:nvPr/>
        </p:nvCxnSpPr>
        <p:spPr>
          <a:xfrm flipH="1">
            <a:off x="4945609" y="3355077"/>
            <a:ext cx="731116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5A17C11-A349-4CE3-820F-3F2DAED9597F}"/>
              </a:ext>
            </a:extLst>
          </p:cNvPr>
          <p:cNvCxnSpPr>
            <a:cxnSpLocks/>
            <a:stCxn id="61" idx="2"/>
            <a:endCxn id="79" idx="6"/>
          </p:cNvCxnSpPr>
          <p:nvPr/>
        </p:nvCxnSpPr>
        <p:spPr>
          <a:xfrm flipH="1">
            <a:off x="4945609" y="4843830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42D9CB6-CB70-41EC-98F8-65FD5FD4B16E}"/>
              </a:ext>
            </a:extLst>
          </p:cNvPr>
          <p:cNvCxnSpPr>
            <a:cxnSpLocks/>
            <a:stCxn id="37" idx="2"/>
            <a:endCxn id="16" idx="6"/>
          </p:cNvCxnSpPr>
          <p:nvPr/>
        </p:nvCxnSpPr>
        <p:spPr>
          <a:xfrm flipH="1">
            <a:off x="3628724" y="2788770"/>
            <a:ext cx="1088285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7F4F93-F1BA-4801-9908-CBA1D98DA3D8}"/>
              </a:ext>
            </a:extLst>
          </p:cNvPr>
          <p:cNvCxnSpPr>
            <a:cxnSpLocks/>
            <a:stCxn id="43" idx="2"/>
            <a:endCxn id="16" idx="6"/>
          </p:cNvCxnSpPr>
          <p:nvPr/>
        </p:nvCxnSpPr>
        <p:spPr>
          <a:xfrm flipH="1">
            <a:off x="3628724" y="3355077"/>
            <a:ext cx="1093759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1157A17-A5E0-4F7B-8ADE-38F93859A82E}"/>
              </a:ext>
            </a:extLst>
          </p:cNvPr>
          <p:cNvCxnSpPr>
            <a:cxnSpLocks/>
            <a:stCxn id="79" idx="2"/>
            <a:endCxn id="16" idx="6"/>
          </p:cNvCxnSpPr>
          <p:nvPr/>
        </p:nvCxnSpPr>
        <p:spPr>
          <a:xfrm flipH="1">
            <a:off x="3628724" y="4843830"/>
            <a:ext cx="10882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9B63F7D-297E-4D33-91A8-88C37CA225D5}"/>
              </a:ext>
            </a:extLst>
          </p:cNvPr>
          <p:cNvCxnSpPr>
            <a:cxnSpLocks/>
            <a:stCxn id="78" idx="2"/>
            <a:endCxn id="15" idx="6"/>
          </p:cNvCxnSpPr>
          <p:nvPr/>
        </p:nvCxnSpPr>
        <p:spPr>
          <a:xfrm flipH="1">
            <a:off x="3628724" y="2279613"/>
            <a:ext cx="10882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7E0FC-2F04-45AA-8DC1-8C79DF0E638D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4945609" y="2788770"/>
            <a:ext cx="7202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DDB457B-3F64-4003-8DBD-5A150330AA38}"/>
              </a:ext>
            </a:extLst>
          </p:cNvPr>
          <p:cNvSpPr/>
          <p:nvPr/>
        </p:nvSpPr>
        <p:spPr>
          <a:xfrm>
            <a:off x="6631506" y="2165313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E4B65F1-611A-47E7-BC50-7D70002153D8}"/>
              </a:ext>
            </a:extLst>
          </p:cNvPr>
          <p:cNvSpPr/>
          <p:nvPr/>
        </p:nvSpPr>
        <p:spPr>
          <a:xfrm>
            <a:off x="6631506" y="472953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3C56F28-CDAF-4880-A997-191F091907EE}"/>
              </a:ext>
            </a:extLst>
          </p:cNvPr>
          <p:cNvSpPr/>
          <p:nvPr/>
        </p:nvSpPr>
        <p:spPr>
          <a:xfrm>
            <a:off x="6631506" y="2674470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B78C7D6-942C-4DB5-A66E-9305EE78956A}"/>
              </a:ext>
            </a:extLst>
          </p:cNvPr>
          <p:cNvSpPr/>
          <p:nvPr/>
        </p:nvSpPr>
        <p:spPr>
          <a:xfrm>
            <a:off x="6636980" y="3240777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63CA18-721E-4B39-84BD-D5BA7133A4BF}"/>
              </a:ext>
            </a:extLst>
          </p:cNvPr>
          <p:cNvSpPr txBox="1"/>
          <p:nvPr/>
        </p:nvSpPr>
        <p:spPr>
          <a:xfrm>
            <a:off x="6604356" y="3561441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4AC78D5-611A-45A3-A759-5382F8C8062F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05864" y="2279613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DBCF1DB-BBB0-4BC9-AF3B-258825F6ADB8}"/>
              </a:ext>
            </a:extLst>
          </p:cNvPr>
          <p:cNvCxnSpPr>
            <a:cxnSpLocks/>
            <a:stCxn id="148" idx="2"/>
          </p:cNvCxnSpPr>
          <p:nvPr/>
        </p:nvCxnSpPr>
        <p:spPr>
          <a:xfrm flipH="1" flipV="1">
            <a:off x="5905864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E03E956-49C0-40BF-9190-6D19ED6B3014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5905864" y="2279613"/>
            <a:ext cx="731116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2B0D209-ABCA-4D09-B981-DF713C906D35}"/>
              </a:ext>
            </a:extLst>
          </p:cNvPr>
          <p:cNvCxnSpPr>
            <a:cxnSpLocks/>
            <a:stCxn id="147" idx="2"/>
          </p:cNvCxnSpPr>
          <p:nvPr/>
        </p:nvCxnSpPr>
        <p:spPr>
          <a:xfrm flipH="1" flipV="1">
            <a:off x="5905864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787FE5B-799F-4AD3-BD02-B469940985FE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05864" y="2279613"/>
            <a:ext cx="725642" cy="509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3943184-A878-4A42-8A5F-DB37DF582F07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6107036" y="2788770"/>
            <a:ext cx="5244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B512C1F-3410-4554-B253-A0CA6E4B2CB9}"/>
              </a:ext>
            </a:extLst>
          </p:cNvPr>
          <p:cNvCxnSpPr>
            <a:cxnSpLocks/>
            <a:stCxn id="149" idx="2"/>
          </p:cNvCxnSpPr>
          <p:nvPr/>
        </p:nvCxnSpPr>
        <p:spPr>
          <a:xfrm flipH="1" flipV="1">
            <a:off x="5905864" y="2788770"/>
            <a:ext cx="731116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12790B9-039D-4EFC-BEAC-524BEA143509}"/>
              </a:ext>
            </a:extLst>
          </p:cNvPr>
          <p:cNvCxnSpPr>
            <a:cxnSpLocks/>
          </p:cNvCxnSpPr>
          <p:nvPr/>
        </p:nvCxnSpPr>
        <p:spPr>
          <a:xfrm flipH="1" flipV="1">
            <a:off x="5905864" y="2788770"/>
            <a:ext cx="720236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DF32EED-74C5-449C-AE9A-A2484FF9A355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11338" y="2279613"/>
            <a:ext cx="720168" cy="10754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4B0982E-A55B-418A-B1FA-CE754CD8C4C5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5911338" y="2788770"/>
            <a:ext cx="720168" cy="566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9616703-90FC-4BBC-BF69-EE2B4146BD8D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911338" y="3355077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FEF4A34-5A6D-40EC-BB5A-6648BADBC8A8}"/>
              </a:ext>
            </a:extLst>
          </p:cNvPr>
          <p:cNvCxnSpPr>
            <a:cxnSpLocks/>
            <a:stCxn id="147" idx="2"/>
          </p:cNvCxnSpPr>
          <p:nvPr/>
        </p:nvCxnSpPr>
        <p:spPr>
          <a:xfrm flipH="1" flipV="1">
            <a:off x="5911338" y="3355077"/>
            <a:ext cx="720168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B1E7D18-B82E-47E7-AF67-ACE4041604C6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5905864" y="2279613"/>
            <a:ext cx="725642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9D3BAD2-267D-406A-81D3-9BFD392766F7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5905864" y="2788770"/>
            <a:ext cx="725642" cy="20550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AA3A12B-4F59-48A7-A002-46175FB85053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905864" y="3355077"/>
            <a:ext cx="731116" cy="14887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2384546-DF4B-4870-B34E-5404E23105BE}"/>
              </a:ext>
            </a:extLst>
          </p:cNvPr>
          <p:cNvCxnSpPr>
            <a:cxnSpLocks/>
            <a:stCxn id="147" idx="2"/>
          </p:cNvCxnSpPr>
          <p:nvPr/>
        </p:nvCxnSpPr>
        <p:spPr>
          <a:xfrm flipH="1">
            <a:off x="5905864" y="4843830"/>
            <a:ext cx="7256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FA52E1C-4067-4C06-ABFC-F7A7C33CF51F}"/>
              </a:ext>
            </a:extLst>
          </p:cNvPr>
          <p:cNvCxnSpPr>
            <a:cxnSpLocks/>
          </p:cNvCxnSpPr>
          <p:nvPr/>
        </p:nvCxnSpPr>
        <p:spPr>
          <a:xfrm flipH="1">
            <a:off x="5905864" y="2788770"/>
            <a:ext cx="7202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7CDA3C6-2D16-4D11-8066-6B58637D663C}"/>
              </a:ext>
            </a:extLst>
          </p:cNvPr>
          <p:cNvCxnSpPr>
            <a:cxnSpLocks/>
            <a:stCxn id="24" idx="2"/>
            <a:endCxn id="146" idx="6"/>
          </p:cNvCxnSpPr>
          <p:nvPr/>
        </p:nvCxnSpPr>
        <p:spPr>
          <a:xfrm flipH="1" flipV="1">
            <a:off x="6860106" y="2279613"/>
            <a:ext cx="693018" cy="740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850EC58-068E-413C-8AA6-459399FFED00}"/>
              </a:ext>
            </a:extLst>
          </p:cNvPr>
          <p:cNvCxnSpPr>
            <a:cxnSpLocks/>
            <a:stCxn id="24" idx="2"/>
            <a:endCxn id="148" idx="6"/>
          </p:cNvCxnSpPr>
          <p:nvPr/>
        </p:nvCxnSpPr>
        <p:spPr>
          <a:xfrm flipH="1" flipV="1">
            <a:off x="6860106" y="2788770"/>
            <a:ext cx="693018" cy="2311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D39A9DC-59EC-453D-ADA4-AFB176D4BF0C}"/>
              </a:ext>
            </a:extLst>
          </p:cNvPr>
          <p:cNvCxnSpPr>
            <a:cxnSpLocks/>
            <a:stCxn id="24" idx="2"/>
            <a:endCxn id="149" idx="6"/>
          </p:cNvCxnSpPr>
          <p:nvPr/>
        </p:nvCxnSpPr>
        <p:spPr>
          <a:xfrm flipH="1">
            <a:off x="6865580" y="3019958"/>
            <a:ext cx="687544" cy="33511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17EB2C5-7E7A-4EFF-A1FB-270E1A89DEBE}"/>
              </a:ext>
            </a:extLst>
          </p:cNvPr>
          <p:cNvCxnSpPr>
            <a:cxnSpLocks/>
            <a:stCxn id="24" idx="2"/>
            <a:endCxn id="147" idx="6"/>
          </p:cNvCxnSpPr>
          <p:nvPr/>
        </p:nvCxnSpPr>
        <p:spPr>
          <a:xfrm flipH="1">
            <a:off x="6860106" y="3019958"/>
            <a:ext cx="693018" cy="18238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2EFDBF40-57ED-4040-8B3B-4B51ED792575}"/>
              </a:ext>
            </a:extLst>
          </p:cNvPr>
          <p:cNvSpPr txBox="1"/>
          <p:nvPr/>
        </p:nvSpPr>
        <p:spPr>
          <a:xfrm>
            <a:off x="1581883" y="2079280"/>
            <a:ext cx="13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アスペクト比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F19AE34-89E0-4AF8-BA7D-95AA46855599}"/>
              </a:ext>
            </a:extLst>
          </p:cNvPr>
          <p:cNvSpPr txBox="1"/>
          <p:nvPr/>
        </p:nvSpPr>
        <p:spPr>
          <a:xfrm>
            <a:off x="1581883" y="4659164"/>
            <a:ext cx="13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色相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9655413-A69C-409C-BA6E-39B50DD34679}"/>
              </a:ext>
            </a:extLst>
          </p:cNvPr>
          <p:cNvSpPr txBox="1"/>
          <p:nvPr/>
        </p:nvSpPr>
        <p:spPr>
          <a:xfrm>
            <a:off x="9362213" y="2807336"/>
            <a:ext cx="23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オレンジ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信頼 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08CE1BE-186F-4C4D-AC7E-9F2206E42CF7}"/>
              </a:ext>
            </a:extLst>
          </p:cNvPr>
          <p:cNvSpPr/>
          <p:nvPr/>
        </p:nvSpPr>
        <p:spPr>
          <a:xfrm>
            <a:off x="8786465" y="3944571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1E8460F-8DF4-4053-A834-B3FC6EDE6739}"/>
              </a:ext>
            </a:extLst>
          </p:cNvPr>
          <p:cNvSpPr/>
          <p:nvPr/>
        </p:nvSpPr>
        <p:spPr>
          <a:xfrm>
            <a:off x="7553124" y="3948068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B390BE1-57D0-499D-BC29-EDF00F72A7CE}"/>
              </a:ext>
            </a:extLst>
          </p:cNvPr>
          <p:cNvCxnSpPr>
            <a:cxnSpLocks/>
            <a:endCxn id="91" idx="6"/>
          </p:cNvCxnSpPr>
          <p:nvPr/>
        </p:nvCxnSpPr>
        <p:spPr>
          <a:xfrm flipH="1">
            <a:off x="7781724" y="4062073"/>
            <a:ext cx="993862" cy="2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F5BADB3-0DFF-4122-83F7-6B1980E9490B}"/>
                  </a:ext>
                </a:extLst>
              </p:cNvPr>
              <p:cNvSpPr txBox="1"/>
              <p:nvPr/>
            </p:nvSpPr>
            <p:spPr>
              <a:xfrm>
                <a:off x="9045542" y="3822999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F5BADB3-0DFF-4122-83F7-6B1980E9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42" y="3822999"/>
                <a:ext cx="474346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3FAA93-D2B5-4DA1-AFDD-403C20DAB8B6}"/>
              </a:ext>
            </a:extLst>
          </p:cNvPr>
          <p:cNvCxnSpPr>
            <a:cxnSpLocks/>
            <a:stCxn id="91" idx="2"/>
            <a:endCxn id="146" idx="6"/>
          </p:cNvCxnSpPr>
          <p:nvPr/>
        </p:nvCxnSpPr>
        <p:spPr>
          <a:xfrm flipH="1" flipV="1">
            <a:off x="6860106" y="2279613"/>
            <a:ext cx="693018" cy="17827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5EC4218-0398-4EA7-890E-8DC6228DC969}"/>
              </a:ext>
            </a:extLst>
          </p:cNvPr>
          <p:cNvCxnSpPr>
            <a:cxnSpLocks/>
            <a:stCxn id="91" idx="2"/>
            <a:endCxn id="148" idx="6"/>
          </p:cNvCxnSpPr>
          <p:nvPr/>
        </p:nvCxnSpPr>
        <p:spPr>
          <a:xfrm flipH="1" flipV="1">
            <a:off x="6860106" y="2788770"/>
            <a:ext cx="693018" cy="127359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26EBAF9-677A-407D-A4DC-9EC3D96BE662}"/>
              </a:ext>
            </a:extLst>
          </p:cNvPr>
          <p:cNvCxnSpPr>
            <a:cxnSpLocks/>
            <a:stCxn id="91" idx="2"/>
            <a:endCxn id="149" idx="6"/>
          </p:cNvCxnSpPr>
          <p:nvPr/>
        </p:nvCxnSpPr>
        <p:spPr>
          <a:xfrm flipH="1" flipV="1">
            <a:off x="6865580" y="3355077"/>
            <a:ext cx="687544" cy="7072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5C28F5-7A8D-43DD-962C-FD14B65438CB}"/>
              </a:ext>
            </a:extLst>
          </p:cNvPr>
          <p:cNvCxnSpPr>
            <a:cxnSpLocks/>
            <a:stCxn id="91" idx="2"/>
            <a:endCxn id="147" idx="6"/>
          </p:cNvCxnSpPr>
          <p:nvPr/>
        </p:nvCxnSpPr>
        <p:spPr>
          <a:xfrm flipH="1">
            <a:off x="6860106" y="4062368"/>
            <a:ext cx="693018" cy="78146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99390BB-B322-4B0E-9046-9A736A5B1C8A}"/>
              </a:ext>
            </a:extLst>
          </p:cNvPr>
          <p:cNvSpPr txBox="1"/>
          <p:nvPr/>
        </p:nvSpPr>
        <p:spPr>
          <a:xfrm>
            <a:off x="9274142" y="3874205"/>
            <a:ext cx="23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バナナ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信頼 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67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en-US" altLang="ja-JP" sz="2000" dirty="0"/>
              <a:t>0</a:t>
            </a:r>
            <a:r>
              <a:rPr lang="ja-JP" altLang="en-US" sz="2000" dirty="0"/>
              <a:t>か</a:t>
            </a:r>
            <a:r>
              <a:rPr lang="en-US" altLang="ja-JP" sz="2000" dirty="0"/>
              <a:t>1</a:t>
            </a:r>
            <a:r>
              <a:rPr lang="ja-JP" altLang="en-US" sz="2000" dirty="0"/>
              <a:t>じゃなくて～</a:t>
            </a:r>
            <a:endParaRPr kumimoji="1" lang="ja-JP" altLang="en-US" sz="3200" dirty="0"/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43F2CAF5-BE2E-4053-85C3-E191E31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53765"/>
              </p:ext>
            </p:extLst>
          </p:nvPr>
        </p:nvGraphicFramePr>
        <p:xfrm>
          <a:off x="1803400" y="2168524"/>
          <a:ext cx="8477250" cy="25209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26588">
                  <a:extLst>
                    <a:ext uri="{9D8B030D-6E8A-4147-A177-3AD203B41FA5}">
                      <a16:colId xmlns:a16="http://schemas.microsoft.com/office/drawing/2014/main" val="3703043087"/>
                    </a:ext>
                  </a:extLst>
                </a:gridCol>
                <a:gridCol w="4150662">
                  <a:extLst>
                    <a:ext uri="{9D8B030D-6E8A-4147-A177-3AD203B41FA5}">
                      <a16:colId xmlns:a16="http://schemas.microsoft.com/office/drawing/2014/main" val="1646796826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/>
                        <a:t>種類（クラス）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1"/>
                        <a:t>One-Hot</a:t>
                      </a:r>
                      <a:r>
                        <a:rPr lang="ja-JP" altLang="en-US" sz="2400" b="1"/>
                        <a:t>エ</a:t>
                      </a:r>
                      <a:r>
                        <a:rPr lang="ja-JP" altLang="en-US" sz="2400" b="1" dirty="0"/>
                        <a:t>ンコーディング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99046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: </a:t>
                      </a:r>
                      <a:r>
                        <a:rPr lang="ja-JP" altLang="en-US" sz="2400" dirty="0"/>
                        <a:t>オレンジ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[1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79322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1: </a:t>
                      </a:r>
                      <a:r>
                        <a:rPr lang="ja-JP" altLang="en-US" sz="2400" dirty="0"/>
                        <a:t>バナナ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 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0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77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en-US" altLang="ja-JP" sz="2000" dirty="0"/>
              <a:t>0</a:t>
            </a:r>
            <a:r>
              <a:rPr lang="ja-JP" altLang="en-US" sz="2000" dirty="0"/>
              <a:t>か</a:t>
            </a:r>
            <a:r>
              <a:rPr lang="en-US" altLang="ja-JP" sz="2000" dirty="0"/>
              <a:t>1</a:t>
            </a:r>
            <a:r>
              <a:rPr lang="ja-JP" altLang="en-US" sz="2000" dirty="0"/>
              <a:t>じゃなくて～</a:t>
            </a:r>
            <a:endParaRPr kumimoji="1" lang="ja-JP" altLang="en-US" sz="3200" dirty="0"/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43F2CAF5-BE2E-4053-85C3-E191E31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08529"/>
              </p:ext>
            </p:extLst>
          </p:nvPr>
        </p:nvGraphicFramePr>
        <p:xfrm>
          <a:off x="1803400" y="2168524"/>
          <a:ext cx="8477250" cy="33612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26588">
                  <a:extLst>
                    <a:ext uri="{9D8B030D-6E8A-4147-A177-3AD203B41FA5}">
                      <a16:colId xmlns:a16="http://schemas.microsoft.com/office/drawing/2014/main" val="3703043087"/>
                    </a:ext>
                  </a:extLst>
                </a:gridCol>
                <a:gridCol w="4150662">
                  <a:extLst>
                    <a:ext uri="{9D8B030D-6E8A-4147-A177-3AD203B41FA5}">
                      <a16:colId xmlns:a16="http://schemas.microsoft.com/office/drawing/2014/main" val="1646796826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/>
                        <a:t>種類（クラス）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1" dirty="0"/>
                        <a:t>One-Hot</a:t>
                      </a:r>
                      <a:r>
                        <a:rPr lang="ja-JP" altLang="en-US" sz="2400" b="1" dirty="0"/>
                        <a:t>エンコーディング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99046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: </a:t>
                      </a:r>
                      <a:r>
                        <a:rPr lang="ja-JP" altLang="en-US" sz="2400" dirty="0"/>
                        <a:t>オレンジ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[1 0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79322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1: </a:t>
                      </a:r>
                      <a:r>
                        <a:rPr lang="ja-JP" altLang="en-US" sz="2400" dirty="0"/>
                        <a:t>バナナ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 1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08817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2: </a:t>
                      </a:r>
                      <a:r>
                        <a:rPr lang="ja-JP" altLang="en-US" sz="2400" dirty="0"/>
                        <a:t>レモン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 0 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019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0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en-US" altLang="ja-JP" sz="2000" dirty="0"/>
              <a:t>0</a:t>
            </a:r>
            <a:r>
              <a:rPr lang="ja-JP" altLang="en-US" sz="2000" dirty="0"/>
              <a:t>か</a:t>
            </a:r>
            <a:r>
              <a:rPr lang="en-US" altLang="ja-JP" sz="2000" dirty="0"/>
              <a:t>1</a:t>
            </a:r>
            <a:r>
              <a:rPr lang="ja-JP" altLang="en-US" sz="2000" dirty="0"/>
              <a:t>じゃなくて～</a:t>
            </a:r>
            <a:endParaRPr kumimoji="1" lang="ja-JP" altLang="en-US" sz="3200" dirty="0"/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43F2CAF5-BE2E-4053-85C3-E191E31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87213"/>
              </p:ext>
            </p:extLst>
          </p:nvPr>
        </p:nvGraphicFramePr>
        <p:xfrm>
          <a:off x="1803400" y="2168524"/>
          <a:ext cx="8477250" cy="420158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26588">
                  <a:extLst>
                    <a:ext uri="{9D8B030D-6E8A-4147-A177-3AD203B41FA5}">
                      <a16:colId xmlns:a16="http://schemas.microsoft.com/office/drawing/2014/main" val="3703043087"/>
                    </a:ext>
                  </a:extLst>
                </a:gridCol>
                <a:gridCol w="4150662">
                  <a:extLst>
                    <a:ext uri="{9D8B030D-6E8A-4147-A177-3AD203B41FA5}">
                      <a16:colId xmlns:a16="http://schemas.microsoft.com/office/drawing/2014/main" val="1646796826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/>
                        <a:t>種類（クラス）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1" dirty="0"/>
                        <a:t>One-Hot</a:t>
                      </a:r>
                      <a:r>
                        <a:rPr lang="ja-JP" altLang="en-US" sz="2400" b="1" dirty="0"/>
                        <a:t>エンコーディング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99046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: </a:t>
                      </a:r>
                      <a:r>
                        <a:rPr lang="ja-JP" altLang="en-US" sz="2400" dirty="0"/>
                        <a:t>オレンジ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[1 0 0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79322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1: </a:t>
                      </a:r>
                      <a:r>
                        <a:rPr lang="ja-JP" altLang="en-US" sz="2400" dirty="0"/>
                        <a:t>バナナ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 1 0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08817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2: </a:t>
                      </a:r>
                      <a:r>
                        <a:rPr lang="ja-JP" altLang="en-US" sz="2400" dirty="0"/>
                        <a:t>レモン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 0 1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019045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3: </a:t>
                      </a:r>
                      <a:r>
                        <a:rPr lang="ja-JP" altLang="en-US" sz="2400" dirty="0"/>
                        <a:t>みかん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 0 0 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131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0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AI?</a:t>
            </a:r>
          </a:p>
          <a:p>
            <a:pPr marL="0" indent="0" algn="ctr">
              <a:buNone/>
            </a:pPr>
            <a:r>
              <a:rPr lang="ja-JP" altLang="en-US" sz="5400" dirty="0"/>
              <a:t>機械学習？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ニューラルネットワーク？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人工知能？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ディープラーニング？</a:t>
            </a:r>
          </a:p>
        </p:txBody>
      </p:sp>
    </p:spTree>
    <p:extLst>
      <p:ext uri="{BB962C8B-B14F-4D97-AF65-F5344CB8AC3E}">
        <p14:creationId xmlns:p14="http://schemas.microsoft.com/office/powerpoint/2010/main" val="341382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入力データの正規化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０～１にする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53864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41534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CD89C52-62C9-4E85-AC06-A01766605892}"/>
              </a:ext>
            </a:extLst>
          </p:cNvPr>
          <p:cNvSpPr txBox="1">
            <a:spLocks/>
          </p:cNvSpPr>
          <p:nvPr/>
        </p:nvSpPr>
        <p:spPr>
          <a:xfrm>
            <a:off x="838200" y="3600450"/>
            <a:ext cx="10515600" cy="2584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入力データの正規化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出力の</a:t>
            </a:r>
            <a:r>
              <a:rPr lang="en-US" altLang="ja-JP" sz="3200" dirty="0"/>
              <a:t>One-Hot</a:t>
            </a:r>
            <a:r>
              <a:rPr lang="ja-JP" altLang="en-US" sz="3200" dirty="0"/>
              <a:t>エンコーディング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ネットワーク作成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学習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571639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分類のその２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941454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「２」といえば</a:t>
            </a:r>
            <a:r>
              <a:rPr lang="en-US" altLang="ja-JP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8557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ample images from the MNIST dataset. Â ">
            <a:extLst>
              <a:ext uri="{FF2B5EF4-FFF2-40B4-BE49-F238E27FC236}">
                <a16:creationId xmlns:a16="http://schemas.microsoft.com/office/drawing/2014/main" id="{15274E8E-EF20-403C-B8E8-BDA1E441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733425"/>
            <a:ext cx="539115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6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ample images from the MNIST dataset. Â ">
            <a:extLst>
              <a:ext uri="{FF2B5EF4-FFF2-40B4-BE49-F238E27FC236}">
                <a16:creationId xmlns:a16="http://schemas.microsoft.com/office/drawing/2014/main" id="{3EFEF41A-BB1D-4E74-939E-61AB7589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65" y="2357582"/>
            <a:ext cx="3914774" cy="391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5961B185-48AE-4CCA-ACDA-6CEA8271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手書き数字画像を分類しよう</a:t>
            </a:r>
            <a:endParaRPr kumimoji="1" lang="ja-JP" alt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5803-8BDF-457D-B554-8DAB05836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39"/>
            <a:ext cx="10515600" cy="5171123"/>
          </a:xfrm>
        </p:spPr>
        <p:txBody>
          <a:bodyPr/>
          <a:lstStyle/>
          <a:p>
            <a:r>
              <a:rPr lang="ja-JP" altLang="en-US" dirty="0">
                <a:solidFill>
                  <a:srgbClr val="39273D"/>
                </a:solidFill>
              </a:rPr>
              <a:t>「</a:t>
            </a:r>
            <a:r>
              <a:rPr lang="en-US" altLang="ja-JP" dirty="0">
                <a:solidFill>
                  <a:srgbClr val="39273D"/>
                </a:solidFill>
              </a:rPr>
              <a:t>MNIST</a:t>
            </a:r>
            <a:r>
              <a:rPr lang="ja-JP" altLang="en-US" dirty="0">
                <a:solidFill>
                  <a:srgbClr val="39273D"/>
                </a:solidFill>
              </a:rPr>
              <a:t>」（エム・ニスト）データセット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(Modified) National Institute of Standards and Technology</a:t>
            </a:r>
          </a:p>
          <a:p>
            <a:r>
              <a:rPr lang="en-US" altLang="ja-JP" dirty="0">
                <a:solidFill>
                  <a:srgbClr val="39273D"/>
                </a:solidFill>
              </a:rPr>
              <a:t>0~9</a:t>
            </a:r>
            <a:r>
              <a:rPr lang="ja-JP" altLang="en-US" dirty="0">
                <a:solidFill>
                  <a:srgbClr val="39273D"/>
                </a:solidFill>
              </a:rPr>
              <a:t>の数字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70,000</a:t>
            </a:r>
            <a:r>
              <a:rPr lang="ja-JP" altLang="en-US" dirty="0">
                <a:solidFill>
                  <a:srgbClr val="39273D"/>
                </a:solidFill>
              </a:rPr>
              <a:t>枚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学習用：</a:t>
            </a:r>
            <a:r>
              <a:rPr lang="en-US" altLang="ja-JP" dirty="0">
                <a:solidFill>
                  <a:srgbClr val="39273D"/>
                </a:solidFill>
              </a:rPr>
              <a:t>60,000</a:t>
            </a:r>
            <a:r>
              <a:rPr lang="ja-JP" altLang="en-US" dirty="0">
                <a:solidFill>
                  <a:srgbClr val="39273D"/>
                </a:solidFill>
              </a:rPr>
              <a:t>枚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検証用：</a:t>
            </a:r>
            <a:r>
              <a:rPr lang="en-US" altLang="ja-JP" dirty="0">
                <a:solidFill>
                  <a:srgbClr val="39273D"/>
                </a:solidFill>
              </a:rPr>
              <a:t>10,000</a:t>
            </a:r>
            <a:r>
              <a:rPr lang="ja-JP" altLang="en-US" dirty="0">
                <a:solidFill>
                  <a:srgbClr val="39273D"/>
                </a:solidFill>
              </a:rPr>
              <a:t>枚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サイズが</a:t>
            </a:r>
            <a:r>
              <a:rPr lang="en-US" altLang="ja-JP" dirty="0">
                <a:solidFill>
                  <a:srgbClr val="39273D"/>
                </a:solidFill>
              </a:rPr>
              <a:t>28×28</a:t>
            </a:r>
            <a:r>
              <a:rPr lang="ja-JP" altLang="en-US" dirty="0">
                <a:solidFill>
                  <a:srgbClr val="39273D"/>
                </a:solidFill>
              </a:rPr>
              <a:t>ピクセルの画像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グレースケール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1</a:t>
            </a:r>
            <a:r>
              <a:rPr lang="ja-JP" altLang="en-US" dirty="0">
                <a:solidFill>
                  <a:srgbClr val="39273D"/>
                </a:solidFill>
              </a:rPr>
              <a:t>ピクセルの明るさは</a:t>
            </a:r>
            <a:r>
              <a:rPr lang="en-US" altLang="ja-JP" dirty="0">
                <a:solidFill>
                  <a:srgbClr val="39273D"/>
                </a:solidFill>
              </a:rPr>
              <a:t>0(</a:t>
            </a:r>
            <a:r>
              <a:rPr lang="ja-JP" altLang="en-US" dirty="0">
                <a:solidFill>
                  <a:srgbClr val="39273D"/>
                </a:solidFill>
              </a:rPr>
              <a:t>黒</a:t>
            </a:r>
            <a:r>
              <a:rPr lang="en-US" altLang="ja-JP" dirty="0">
                <a:solidFill>
                  <a:srgbClr val="39273D"/>
                </a:solidFill>
              </a:rPr>
              <a:t>)</a:t>
            </a:r>
            <a:r>
              <a:rPr lang="ja-JP" altLang="en-US" dirty="0">
                <a:solidFill>
                  <a:srgbClr val="39273D"/>
                </a:solidFill>
              </a:rPr>
              <a:t>～</a:t>
            </a:r>
            <a:r>
              <a:rPr lang="en-US" altLang="ja-JP" dirty="0">
                <a:solidFill>
                  <a:srgbClr val="39273D"/>
                </a:solidFill>
              </a:rPr>
              <a:t>255</a:t>
            </a:r>
            <a:r>
              <a:rPr lang="ja-JP" altLang="en-US" dirty="0">
                <a:solidFill>
                  <a:srgbClr val="39273D"/>
                </a:solidFill>
              </a:rPr>
              <a:t>（白）で表現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endParaRPr lang="ja-JP" altLang="en-US" dirty="0">
              <a:solidFill>
                <a:srgbClr val="39273D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09E94F8-3429-4445-B714-9E9A1A23F51C}"/>
              </a:ext>
            </a:extLst>
          </p:cNvPr>
          <p:cNvSpPr txBox="1">
            <a:spLocks/>
          </p:cNvSpPr>
          <p:nvPr/>
        </p:nvSpPr>
        <p:spPr>
          <a:xfrm>
            <a:off x="838200" y="5708073"/>
            <a:ext cx="10515600" cy="46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ニューラルネットワークの「</a:t>
            </a:r>
            <a:r>
              <a:rPr lang="en-US" altLang="ja-JP" dirty="0"/>
              <a:t>Hello World</a:t>
            </a:r>
            <a:r>
              <a:rPr lang="ja-JP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41248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961B185-48AE-4CCA-ACDA-6CEA8271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手書き数字画像を分類しよう</a:t>
            </a:r>
            <a:endParaRPr kumimoji="1" lang="ja-JP" alt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43209-C8B1-4E39-A5EB-FACB207A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26651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やらないといけないこと：</a:t>
            </a:r>
            <a:endParaRPr lang="en-US" altLang="ja-JP" dirty="0"/>
          </a:p>
          <a:p>
            <a:r>
              <a:rPr lang="en-US" altLang="ja-JP" dirty="0"/>
              <a:t>2</a:t>
            </a:r>
            <a:r>
              <a:rPr lang="ja-JP" altLang="en-US" dirty="0"/>
              <a:t>次元の画像を</a:t>
            </a:r>
            <a:r>
              <a:rPr lang="en-US" altLang="ja-JP" dirty="0"/>
              <a:t>1</a:t>
            </a:r>
            <a:r>
              <a:rPr lang="ja-JP" altLang="en-US" dirty="0"/>
              <a:t>次元に変換</a:t>
            </a:r>
            <a:endParaRPr lang="en-US" altLang="ja-JP" dirty="0"/>
          </a:p>
          <a:p>
            <a:r>
              <a:rPr lang="ja-JP" altLang="en-US" dirty="0"/>
              <a:t>正規化（</a:t>
            </a:r>
            <a:r>
              <a:rPr lang="en-US" altLang="ja-JP" dirty="0"/>
              <a:t>0~255 </a:t>
            </a:r>
            <a:r>
              <a:rPr lang="ja-JP" altLang="en-US" dirty="0"/>
              <a:t>→ </a:t>
            </a:r>
            <a:r>
              <a:rPr lang="en-US" altLang="ja-JP" dirty="0"/>
              <a:t>0~1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0~9</a:t>
            </a:r>
            <a:r>
              <a:rPr lang="ja-JP" altLang="en-US" dirty="0"/>
              <a:t>」のラベルを</a:t>
            </a:r>
            <a:r>
              <a:rPr lang="en-US" altLang="ja-JP" dirty="0"/>
              <a:t>One-Hot</a:t>
            </a:r>
            <a:r>
              <a:rPr lang="ja-JP" altLang="en-US" dirty="0"/>
              <a:t>に変換</a:t>
            </a:r>
            <a:endParaRPr lang="en-US" altLang="ja-JP" dirty="0"/>
          </a:p>
          <a:p>
            <a:r>
              <a:rPr lang="ja-JP" altLang="en-US" dirty="0"/>
              <a:t>ニューラルネットワークの構築</a:t>
            </a:r>
            <a:endParaRPr lang="en-US" altLang="ja-JP" dirty="0"/>
          </a:p>
          <a:p>
            <a:r>
              <a:rPr lang="ja-JP" altLang="en-US" dirty="0"/>
              <a:t>学習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78F38F-9C2D-4CA4-B74D-D002C25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1" y="1282177"/>
            <a:ext cx="4624388" cy="456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55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893840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1775"/>
            <a:ext cx="10515600" cy="3305175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ja-JP" altLang="en-US" sz="5400" dirty="0"/>
              <a:t>画像専用のレイヤー：畳み込み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3200" dirty="0"/>
              <a:t>畳み込み：「</a:t>
            </a:r>
            <a:r>
              <a:rPr lang="en-US" altLang="ja-JP" sz="3200" dirty="0"/>
              <a:t>Convolution</a:t>
            </a:r>
            <a:r>
              <a:rPr lang="ja-JP" altLang="en-US" sz="3200" dirty="0"/>
              <a:t>」</a:t>
            </a:r>
            <a:endParaRPr lang="en-US" altLang="ja-JP" sz="3200" dirty="0"/>
          </a:p>
          <a:p>
            <a:pPr marL="0" indent="0" algn="ctr">
              <a:buNone/>
            </a:pPr>
            <a:endParaRPr lang="ja-JP" altLang="en-US" sz="3200" dirty="0"/>
          </a:p>
          <a:p>
            <a:pPr marL="0" indent="0" algn="ctr">
              <a:buNone/>
            </a:pPr>
            <a:r>
              <a:rPr lang="ja-JP" altLang="en-US" sz="3200" dirty="0"/>
              <a:t>畳み込みを使うネットワーク：</a:t>
            </a:r>
            <a:endParaRPr lang="en-US" altLang="ja-JP" sz="3200" dirty="0"/>
          </a:p>
          <a:p>
            <a:pPr marL="0" indent="0" algn="ctr">
              <a:buNone/>
            </a:pPr>
            <a:r>
              <a:rPr lang="en-US" altLang="ja-JP" sz="3200" dirty="0"/>
              <a:t>CNN:</a:t>
            </a:r>
            <a:r>
              <a:rPr lang="ja-JP" altLang="en-US" sz="3200" dirty="0"/>
              <a:t> </a:t>
            </a:r>
            <a:r>
              <a:rPr lang="en-US" altLang="ja-JP" sz="3200" dirty="0"/>
              <a:t>Convolutional</a:t>
            </a:r>
            <a:r>
              <a:rPr lang="ja-JP" altLang="en-US" sz="3200" dirty="0"/>
              <a:t> </a:t>
            </a:r>
            <a:r>
              <a:rPr lang="en-US" altLang="ja-JP" sz="3200" dirty="0"/>
              <a:t>Neural Network</a:t>
            </a:r>
          </a:p>
          <a:p>
            <a:pPr marL="0" indent="0" algn="ctr">
              <a:buNone/>
            </a:pPr>
            <a:endParaRPr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77501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メリット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画像の「構造」も学習できる</a:t>
            </a:r>
          </a:p>
        </p:txBody>
      </p:sp>
    </p:spTree>
    <p:extLst>
      <p:ext uri="{BB962C8B-B14F-4D97-AF65-F5344CB8AC3E}">
        <p14:creationId xmlns:p14="http://schemas.microsoft.com/office/powerpoint/2010/main" val="46437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614EF9-3451-4669-9E53-3AD2B6D6FBD2}"/>
              </a:ext>
            </a:extLst>
          </p:cNvPr>
          <p:cNvSpPr/>
          <p:nvPr/>
        </p:nvSpPr>
        <p:spPr>
          <a:xfrm>
            <a:off x="690465" y="763398"/>
            <a:ext cx="10515600" cy="5331204"/>
          </a:xfrm>
          <a:prstGeom prst="roundRect">
            <a:avLst>
              <a:gd name="adj" fmla="val 6124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1F8E7-A136-4B72-8E04-10DAFAA56EEF}"/>
              </a:ext>
            </a:extLst>
          </p:cNvPr>
          <p:cNvSpPr txBox="1"/>
          <p:nvPr/>
        </p:nvSpPr>
        <p:spPr>
          <a:xfrm>
            <a:off x="985935" y="1061894"/>
            <a:ext cx="238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＝人工知能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2DB60A-FA0B-4EB8-A3DA-B049740A6763}"/>
              </a:ext>
            </a:extLst>
          </p:cNvPr>
          <p:cNvSpPr/>
          <p:nvPr/>
        </p:nvSpPr>
        <p:spPr>
          <a:xfrm>
            <a:off x="3993502" y="1827859"/>
            <a:ext cx="6644479" cy="3841281"/>
          </a:xfrm>
          <a:prstGeom prst="roundRect">
            <a:avLst>
              <a:gd name="adj" fmla="val 6124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0D509-6E93-4852-B9BB-95DBA5508583}"/>
              </a:ext>
            </a:extLst>
          </p:cNvPr>
          <p:cNvSpPr txBox="1"/>
          <p:nvPr/>
        </p:nvSpPr>
        <p:spPr>
          <a:xfrm>
            <a:off x="4242661" y="2006800"/>
            <a:ext cx="238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機械学習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38F41B-44D0-4253-B97D-491A731B99FD}"/>
              </a:ext>
            </a:extLst>
          </p:cNvPr>
          <p:cNvSpPr/>
          <p:nvPr/>
        </p:nvSpPr>
        <p:spPr>
          <a:xfrm>
            <a:off x="6749683" y="2948902"/>
            <a:ext cx="3442283" cy="2323965"/>
          </a:xfrm>
          <a:prstGeom prst="roundRect">
            <a:avLst>
              <a:gd name="adj" fmla="val 6124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47208E-9505-4A6F-AA76-31FB3E9A3D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34" y="2268410"/>
            <a:ext cx="4627893" cy="3608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A12B9F-FD3A-4397-BAC7-65F648EF1892}"/>
              </a:ext>
            </a:extLst>
          </p:cNvPr>
          <p:cNvSpPr txBox="1"/>
          <p:nvPr/>
        </p:nvSpPr>
        <p:spPr>
          <a:xfrm>
            <a:off x="6841261" y="3393511"/>
            <a:ext cx="3248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ディープラーニング</a:t>
            </a:r>
            <a:endParaRPr kumimoji="1" lang="en-US" altLang="ja-JP"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＝</a:t>
            </a:r>
            <a:endParaRPr kumimoji="1" lang="en-US" altLang="ja-JP"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D44B0-571F-40CC-8219-059AF1E15AD6}"/>
              </a:ext>
            </a:extLst>
          </p:cNvPr>
          <p:cNvSpPr txBox="1"/>
          <p:nvPr/>
        </p:nvSpPr>
        <p:spPr>
          <a:xfrm>
            <a:off x="923537" y="1644050"/>
            <a:ext cx="3178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Chatbots (Siri, Alexa)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コンピュータービジョン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自然言語処理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BDE16B-E57B-4AF9-9E38-487B47A8C9D7}"/>
              </a:ext>
            </a:extLst>
          </p:cNvPr>
          <p:cNvSpPr txBox="1"/>
          <p:nvPr/>
        </p:nvSpPr>
        <p:spPr>
          <a:xfrm>
            <a:off x="4242661" y="2546276"/>
            <a:ext cx="2801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線形回帰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SVN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27722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  <p:bldP spid="16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49F854-2F7A-498A-B4A4-57F7907D7501}"/>
                  </a:ext>
                </a:extLst>
              </p:cNvPr>
              <p:cNvSpPr txBox="1"/>
              <p:nvPr/>
            </p:nvSpPr>
            <p:spPr>
              <a:xfrm>
                <a:off x="3157960" y="215429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49F854-2F7A-498A-B4A4-57F7907D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960" y="2154299"/>
                <a:ext cx="651645" cy="3746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A796B2-7452-4357-A8A6-F4DF0A4A7248}"/>
                  </a:ext>
                </a:extLst>
              </p:cNvPr>
              <p:cNvSpPr txBox="1"/>
              <p:nvPr/>
            </p:nvSpPr>
            <p:spPr>
              <a:xfrm>
                <a:off x="3593452" y="215429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A796B2-7452-4357-A8A6-F4DF0A4A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52" y="2154299"/>
                <a:ext cx="651645" cy="3746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D5383-556A-4BF5-9C2D-57BE008FEBCA}"/>
                  </a:ext>
                </a:extLst>
              </p:cNvPr>
              <p:cNvSpPr txBox="1"/>
              <p:nvPr/>
            </p:nvSpPr>
            <p:spPr>
              <a:xfrm>
                <a:off x="4014607" y="215429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D5383-556A-4BF5-9C2D-57BE008FE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607" y="2154299"/>
                <a:ext cx="651645" cy="3746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A6B740D-59D9-4C15-B5E2-F94B04C198C8}"/>
              </a:ext>
            </a:extLst>
          </p:cNvPr>
          <p:cNvSpPr txBox="1"/>
          <p:nvPr/>
        </p:nvSpPr>
        <p:spPr>
          <a:xfrm>
            <a:off x="4507269" y="215429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497854-0237-41C7-AC4C-43A36982A2A9}"/>
                  </a:ext>
                </a:extLst>
              </p:cNvPr>
              <p:cNvSpPr txBox="1"/>
              <p:nvPr/>
            </p:nvSpPr>
            <p:spPr>
              <a:xfrm>
                <a:off x="5337041" y="441743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497854-0237-41C7-AC4C-43A36982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41" y="4417439"/>
                <a:ext cx="651645" cy="3746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2">
            <a:extLst>
              <a:ext uri="{FF2B5EF4-FFF2-40B4-BE49-F238E27FC236}">
                <a16:creationId xmlns:a16="http://schemas.microsoft.com/office/drawing/2014/main" id="{AF3C0983-10A1-419B-9369-EFC90F9C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0659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46A67E-813F-4E60-80BB-0A89976B2D21}"/>
              </a:ext>
            </a:extLst>
          </p:cNvPr>
          <p:cNvSpPr/>
          <p:nvPr/>
        </p:nvSpPr>
        <p:spPr>
          <a:xfrm>
            <a:off x="3666801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8F3B1-816E-48C7-81B7-21C4F3BE0E48}"/>
              </a:ext>
            </a:extLst>
          </p:cNvPr>
          <p:cNvSpPr/>
          <p:nvPr/>
        </p:nvSpPr>
        <p:spPr>
          <a:xfrm>
            <a:off x="3240881" y="216499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395FA-F92A-4009-907C-565AEF98C893}"/>
              </a:ext>
            </a:extLst>
          </p:cNvPr>
          <p:cNvSpPr txBox="1"/>
          <p:nvPr/>
        </p:nvSpPr>
        <p:spPr>
          <a:xfrm>
            <a:off x="1963151" y="5833846"/>
            <a:ext cx="7190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61B604-33EA-44FA-A408-00BECD4EFA76}"/>
              </a:ext>
            </a:extLst>
          </p:cNvPr>
          <p:cNvSpPr txBox="1"/>
          <p:nvPr/>
        </p:nvSpPr>
        <p:spPr>
          <a:xfrm>
            <a:off x="1978391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73354-57BC-453C-9DBA-C91F06736A2F}"/>
              </a:ext>
            </a:extLst>
          </p:cNvPr>
          <p:cNvSpPr txBox="1"/>
          <p:nvPr/>
        </p:nvSpPr>
        <p:spPr>
          <a:xfrm>
            <a:off x="2682240" y="5833846"/>
            <a:ext cx="2209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4A2F06-4FD7-490A-A873-11979611D3B4}"/>
              </a:ext>
            </a:extLst>
          </p:cNvPr>
          <p:cNvSpPr txBox="1"/>
          <p:nvPr/>
        </p:nvSpPr>
        <p:spPr>
          <a:xfrm>
            <a:off x="2972502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5×1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200259-2C0C-4AB3-ACCA-EA93D717B7FA}"/>
              </a:ext>
            </a:extLst>
          </p:cNvPr>
          <p:cNvSpPr txBox="1"/>
          <p:nvPr/>
        </p:nvSpPr>
        <p:spPr>
          <a:xfrm>
            <a:off x="3599747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37226-0F80-422A-865F-72FD77F51719}"/>
              </a:ext>
            </a:extLst>
          </p:cNvPr>
          <p:cNvSpPr txBox="1"/>
          <p:nvPr/>
        </p:nvSpPr>
        <p:spPr>
          <a:xfrm>
            <a:off x="3913369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D7266D-8F7E-47B3-8E95-156DA7777615}"/>
              </a:ext>
            </a:extLst>
          </p:cNvPr>
          <p:cNvSpPr txBox="1"/>
          <p:nvPr/>
        </p:nvSpPr>
        <p:spPr>
          <a:xfrm>
            <a:off x="4540614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70E6A3-96F9-41C9-A23E-AB541CE7D361}"/>
              </a:ext>
            </a:extLst>
          </p:cNvPr>
          <p:cNvSpPr txBox="1"/>
          <p:nvPr/>
        </p:nvSpPr>
        <p:spPr>
          <a:xfrm>
            <a:off x="4824760" y="5833846"/>
            <a:ext cx="7759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8×0.5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04E1FF-CFEA-4E00-936C-E1BD4E3C3C49}"/>
              </a:ext>
            </a:extLst>
          </p:cNvPr>
          <p:cNvSpPr txBox="1"/>
          <p:nvPr/>
        </p:nvSpPr>
        <p:spPr>
          <a:xfrm>
            <a:off x="5600700" y="5831486"/>
            <a:ext cx="2209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B9AB17-595A-40BE-A970-7682217C1166}"/>
              </a:ext>
            </a:extLst>
          </p:cNvPr>
          <p:cNvSpPr txBox="1"/>
          <p:nvPr/>
        </p:nvSpPr>
        <p:spPr>
          <a:xfrm>
            <a:off x="5821077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4×1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F9F102-5A0F-4FD0-8665-75AF53940C5E}"/>
              </a:ext>
            </a:extLst>
          </p:cNvPr>
          <p:cNvSpPr txBox="1"/>
          <p:nvPr/>
        </p:nvSpPr>
        <p:spPr>
          <a:xfrm>
            <a:off x="6448322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F6A28E-9E7E-4BDF-90CB-88D50BBA431D}"/>
              </a:ext>
            </a:extLst>
          </p:cNvPr>
          <p:cNvSpPr txBox="1"/>
          <p:nvPr/>
        </p:nvSpPr>
        <p:spPr>
          <a:xfrm>
            <a:off x="6683644" y="5833846"/>
            <a:ext cx="8855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14×0.5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DBA6CE-B0A0-4FDC-B03C-4C375A42E39F}"/>
              </a:ext>
            </a:extLst>
          </p:cNvPr>
          <p:cNvSpPr txBox="1"/>
          <p:nvPr/>
        </p:nvSpPr>
        <p:spPr>
          <a:xfrm>
            <a:off x="7520375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C337B3-88C1-473A-AB88-F93D31A8243D}"/>
              </a:ext>
            </a:extLst>
          </p:cNvPr>
          <p:cNvSpPr txBox="1"/>
          <p:nvPr/>
        </p:nvSpPr>
        <p:spPr>
          <a:xfrm>
            <a:off x="7793856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F15EDB-F039-498F-B290-9AA76C2B4808}"/>
              </a:ext>
            </a:extLst>
          </p:cNvPr>
          <p:cNvSpPr txBox="1"/>
          <p:nvPr/>
        </p:nvSpPr>
        <p:spPr>
          <a:xfrm>
            <a:off x="8421101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882D01-A99F-4BB2-8436-49A3C4194EC9}"/>
              </a:ext>
            </a:extLst>
          </p:cNvPr>
          <p:cNvSpPr txBox="1"/>
          <p:nvPr/>
        </p:nvSpPr>
        <p:spPr>
          <a:xfrm>
            <a:off x="8690309" y="5833846"/>
            <a:ext cx="7190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9244C7-6B53-45C1-B661-308A4FA24887}"/>
              </a:ext>
            </a:extLst>
          </p:cNvPr>
          <p:cNvSpPr txBox="1"/>
          <p:nvPr/>
        </p:nvSpPr>
        <p:spPr>
          <a:xfrm>
            <a:off x="9367687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0830A8-98E8-4FEA-B00D-1D80BB769543}"/>
              </a:ext>
            </a:extLst>
          </p:cNvPr>
          <p:cNvSpPr txBox="1"/>
          <p:nvPr/>
        </p:nvSpPr>
        <p:spPr>
          <a:xfrm>
            <a:off x="9678606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3×1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EAFED5-78A2-4BCE-835F-D560E9C7D82D}"/>
              </a:ext>
            </a:extLst>
          </p:cNvPr>
          <p:cNvSpPr/>
          <p:nvPr/>
        </p:nvSpPr>
        <p:spPr>
          <a:xfrm>
            <a:off x="3666801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04F52-11B5-4CA7-9CEC-6F1740F9F961}"/>
              </a:ext>
            </a:extLst>
          </p:cNvPr>
          <p:cNvSpPr/>
          <p:nvPr/>
        </p:nvSpPr>
        <p:spPr>
          <a:xfrm>
            <a:off x="4106794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A25E05-EFA6-49B4-A725-40797D04228F}"/>
              </a:ext>
            </a:extLst>
          </p:cNvPr>
          <p:cNvSpPr/>
          <p:nvPr/>
        </p:nvSpPr>
        <p:spPr>
          <a:xfrm>
            <a:off x="3240881" y="260985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6D94-6E69-4F8C-AECC-F9CC7554402C}"/>
              </a:ext>
            </a:extLst>
          </p:cNvPr>
          <p:cNvSpPr/>
          <p:nvPr/>
        </p:nvSpPr>
        <p:spPr>
          <a:xfrm>
            <a:off x="4106794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41181-024B-413B-B45B-21A1F07F89B1}"/>
              </a:ext>
            </a:extLst>
          </p:cNvPr>
          <p:cNvSpPr/>
          <p:nvPr/>
        </p:nvSpPr>
        <p:spPr>
          <a:xfrm>
            <a:off x="3240881" y="306561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D9163D-C4BB-44B7-9B96-92A5C24518AF}"/>
              </a:ext>
            </a:extLst>
          </p:cNvPr>
          <p:cNvSpPr/>
          <p:nvPr/>
        </p:nvSpPr>
        <p:spPr>
          <a:xfrm>
            <a:off x="3666801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AA08AB-A84B-4DD3-A29F-5E31842AF055}"/>
              </a:ext>
            </a:extLst>
          </p:cNvPr>
          <p:cNvSpPr/>
          <p:nvPr/>
        </p:nvSpPr>
        <p:spPr>
          <a:xfrm>
            <a:off x="4106794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B1B802-7B04-4C24-AA9C-EB9F73C75A2D}"/>
              </a:ext>
            </a:extLst>
          </p:cNvPr>
          <p:cNvSpPr txBox="1"/>
          <p:nvPr/>
        </p:nvSpPr>
        <p:spPr>
          <a:xfrm>
            <a:off x="2926579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ED91FBC-ADAC-418C-82CC-5DF5916211F3}"/>
              </a:ext>
            </a:extLst>
          </p:cNvPr>
          <p:cNvSpPr txBox="1"/>
          <p:nvPr/>
        </p:nvSpPr>
        <p:spPr>
          <a:xfrm>
            <a:off x="3859225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72BBE4-76B0-49FC-A22B-5B60D3B42D4A}"/>
              </a:ext>
            </a:extLst>
          </p:cNvPr>
          <p:cNvSpPr txBox="1"/>
          <p:nvPr/>
        </p:nvSpPr>
        <p:spPr>
          <a:xfrm>
            <a:off x="4885362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1DF8B2-6677-4522-A31A-BEDF24ED91EA}"/>
              </a:ext>
            </a:extLst>
          </p:cNvPr>
          <p:cNvSpPr txBox="1"/>
          <p:nvPr/>
        </p:nvSpPr>
        <p:spPr>
          <a:xfrm>
            <a:off x="5775154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9094EF-62FC-4C9A-99DF-2CC769EA954C}"/>
              </a:ext>
            </a:extLst>
          </p:cNvPr>
          <p:cNvSpPr txBox="1"/>
          <p:nvPr/>
        </p:nvSpPr>
        <p:spPr>
          <a:xfrm>
            <a:off x="6774217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BBBDB1-DD69-4F6F-8228-E86E0DAC6FE5}"/>
              </a:ext>
            </a:extLst>
          </p:cNvPr>
          <p:cNvSpPr txBox="1"/>
          <p:nvPr/>
        </p:nvSpPr>
        <p:spPr>
          <a:xfrm>
            <a:off x="7786119" y="5360666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2A35CB-D60F-4435-BC3D-870F5B73569B}"/>
              </a:ext>
            </a:extLst>
          </p:cNvPr>
          <p:cNvSpPr txBox="1"/>
          <p:nvPr/>
        </p:nvSpPr>
        <p:spPr>
          <a:xfrm>
            <a:off x="8678662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B66BD4-798C-4928-A803-AA1F14580B4F}"/>
              </a:ext>
            </a:extLst>
          </p:cNvPr>
          <p:cNvSpPr txBox="1"/>
          <p:nvPr/>
        </p:nvSpPr>
        <p:spPr>
          <a:xfrm>
            <a:off x="9632683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CF445D-9D6F-49C5-806C-9D3070DACB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1831437-341E-4485-97AE-BD0F8EA322F5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sp>
        <p:nvSpPr>
          <p:cNvPr id="94" name="Title 2">
            <a:extLst>
              <a:ext uri="{FF2B5EF4-FFF2-40B4-BE49-F238E27FC236}">
                <a16:creationId xmlns:a16="http://schemas.microsoft.com/office/drawing/2014/main" id="{7116813A-F38F-4C85-96C7-753474B5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17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" grpId="0" animBg="1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 animBg="1"/>
      <p:bldP spid="65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46A67E-813F-4E60-80BB-0A89976B2D21}"/>
              </a:ext>
            </a:extLst>
          </p:cNvPr>
          <p:cNvSpPr/>
          <p:nvPr/>
        </p:nvSpPr>
        <p:spPr>
          <a:xfrm>
            <a:off x="4086981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8F3B1-816E-48C7-81B7-21C4F3BE0E48}"/>
              </a:ext>
            </a:extLst>
          </p:cNvPr>
          <p:cNvSpPr/>
          <p:nvPr/>
        </p:nvSpPr>
        <p:spPr>
          <a:xfrm>
            <a:off x="3661061" y="216499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EAFED5-78A2-4BCE-835F-D560E9C7D82D}"/>
              </a:ext>
            </a:extLst>
          </p:cNvPr>
          <p:cNvSpPr/>
          <p:nvPr/>
        </p:nvSpPr>
        <p:spPr>
          <a:xfrm>
            <a:off x="4086981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04F52-11B5-4CA7-9CEC-6F1740F9F961}"/>
              </a:ext>
            </a:extLst>
          </p:cNvPr>
          <p:cNvSpPr/>
          <p:nvPr/>
        </p:nvSpPr>
        <p:spPr>
          <a:xfrm>
            <a:off x="4526974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A25E05-EFA6-49B4-A725-40797D04228F}"/>
              </a:ext>
            </a:extLst>
          </p:cNvPr>
          <p:cNvSpPr/>
          <p:nvPr/>
        </p:nvSpPr>
        <p:spPr>
          <a:xfrm>
            <a:off x="3661061" y="260985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6D94-6E69-4F8C-AECC-F9CC7554402C}"/>
              </a:ext>
            </a:extLst>
          </p:cNvPr>
          <p:cNvSpPr/>
          <p:nvPr/>
        </p:nvSpPr>
        <p:spPr>
          <a:xfrm>
            <a:off x="4526974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41181-024B-413B-B45B-21A1F07F89B1}"/>
              </a:ext>
            </a:extLst>
          </p:cNvPr>
          <p:cNvSpPr/>
          <p:nvPr/>
        </p:nvSpPr>
        <p:spPr>
          <a:xfrm>
            <a:off x="3661061" y="306561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D9163D-C4BB-44B7-9B96-92A5C24518AF}"/>
              </a:ext>
            </a:extLst>
          </p:cNvPr>
          <p:cNvSpPr/>
          <p:nvPr/>
        </p:nvSpPr>
        <p:spPr>
          <a:xfrm>
            <a:off x="4086981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AA08AB-A84B-4DD3-A29F-5E31842AF055}"/>
              </a:ext>
            </a:extLst>
          </p:cNvPr>
          <p:cNvSpPr/>
          <p:nvPr/>
        </p:nvSpPr>
        <p:spPr>
          <a:xfrm>
            <a:off x="4526974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737A4B-78E1-4C77-A344-AAFB00BB072E}"/>
              </a:ext>
            </a:extLst>
          </p:cNvPr>
          <p:cNvSpPr txBox="1"/>
          <p:nvPr/>
        </p:nvSpPr>
        <p:spPr>
          <a:xfrm>
            <a:off x="9909897" y="2397487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65.5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482A059F-3B01-4B95-8894-2224869BFE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5E383E8-CCB6-4E41-8C23-A1B8E293E901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sp>
        <p:nvSpPr>
          <p:cNvPr id="96" name="Title 2">
            <a:extLst>
              <a:ext uri="{FF2B5EF4-FFF2-40B4-BE49-F238E27FC236}">
                <a16:creationId xmlns:a16="http://schemas.microsoft.com/office/drawing/2014/main" id="{51908CE4-9C19-4367-AA15-3D00FCCA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70114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46A67E-813F-4E60-80BB-0A89976B2D21}"/>
              </a:ext>
            </a:extLst>
          </p:cNvPr>
          <p:cNvSpPr/>
          <p:nvPr/>
        </p:nvSpPr>
        <p:spPr>
          <a:xfrm>
            <a:off x="4518558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8F3B1-816E-48C7-81B7-21C4F3BE0E48}"/>
              </a:ext>
            </a:extLst>
          </p:cNvPr>
          <p:cNvSpPr/>
          <p:nvPr/>
        </p:nvSpPr>
        <p:spPr>
          <a:xfrm>
            <a:off x="4092638" y="216499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EAFED5-78A2-4BCE-835F-D560E9C7D82D}"/>
              </a:ext>
            </a:extLst>
          </p:cNvPr>
          <p:cNvSpPr/>
          <p:nvPr/>
        </p:nvSpPr>
        <p:spPr>
          <a:xfrm>
            <a:off x="4518558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04F52-11B5-4CA7-9CEC-6F1740F9F961}"/>
              </a:ext>
            </a:extLst>
          </p:cNvPr>
          <p:cNvSpPr/>
          <p:nvPr/>
        </p:nvSpPr>
        <p:spPr>
          <a:xfrm>
            <a:off x="4958551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A25E05-EFA6-49B4-A725-40797D04228F}"/>
              </a:ext>
            </a:extLst>
          </p:cNvPr>
          <p:cNvSpPr/>
          <p:nvPr/>
        </p:nvSpPr>
        <p:spPr>
          <a:xfrm>
            <a:off x="4092638" y="260985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6D94-6E69-4F8C-AECC-F9CC7554402C}"/>
              </a:ext>
            </a:extLst>
          </p:cNvPr>
          <p:cNvSpPr/>
          <p:nvPr/>
        </p:nvSpPr>
        <p:spPr>
          <a:xfrm>
            <a:off x="4958551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41181-024B-413B-B45B-21A1F07F89B1}"/>
              </a:ext>
            </a:extLst>
          </p:cNvPr>
          <p:cNvSpPr/>
          <p:nvPr/>
        </p:nvSpPr>
        <p:spPr>
          <a:xfrm>
            <a:off x="4092638" y="306561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D9163D-C4BB-44B7-9B96-92A5C24518AF}"/>
              </a:ext>
            </a:extLst>
          </p:cNvPr>
          <p:cNvSpPr/>
          <p:nvPr/>
        </p:nvSpPr>
        <p:spPr>
          <a:xfrm>
            <a:off x="4518558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AA08AB-A84B-4DD3-A29F-5E31842AF055}"/>
              </a:ext>
            </a:extLst>
          </p:cNvPr>
          <p:cNvSpPr/>
          <p:nvPr/>
        </p:nvSpPr>
        <p:spPr>
          <a:xfrm>
            <a:off x="4958551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737A4B-78E1-4C77-A344-AAFB00BB072E}"/>
              </a:ext>
            </a:extLst>
          </p:cNvPr>
          <p:cNvSpPr txBox="1"/>
          <p:nvPr/>
        </p:nvSpPr>
        <p:spPr>
          <a:xfrm>
            <a:off x="9909897" y="2397487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65.5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51AC65-3AB4-40C4-BBC3-C0D57C1FD17E}"/>
              </a:ext>
            </a:extLst>
          </p:cNvPr>
          <p:cNvSpPr txBox="1"/>
          <p:nvPr/>
        </p:nvSpPr>
        <p:spPr>
          <a:xfrm>
            <a:off x="10359540" y="2391576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94.5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AC649192-3262-4AB5-8866-7DF2BEEA8F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1B5E198-FB52-4B27-8CE4-C6B7F5DA8EBE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78365F88-5047-497E-A630-BA701D80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10116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737A4B-78E1-4C77-A344-AAFB00BB072E}"/>
              </a:ext>
            </a:extLst>
          </p:cNvPr>
          <p:cNvSpPr txBox="1"/>
          <p:nvPr/>
        </p:nvSpPr>
        <p:spPr>
          <a:xfrm>
            <a:off x="9909897" y="2397487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65.5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51AC65-3AB4-40C4-BBC3-C0D57C1FD17E}"/>
              </a:ext>
            </a:extLst>
          </p:cNvPr>
          <p:cNvSpPr txBox="1"/>
          <p:nvPr/>
        </p:nvSpPr>
        <p:spPr>
          <a:xfrm>
            <a:off x="10359540" y="2391576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94.5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6CD5DD62-E1DF-4966-AA7B-2ED40D168B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CEA5639-8BC7-4757-88D1-CC5EBA048843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91422E-6749-4DE3-BE95-6584F620FDAD}"/>
              </a:ext>
            </a:extLst>
          </p:cNvPr>
          <p:cNvGrpSpPr/>
          <p:nvPr/>
        </p:nvGrpSpPr>
        <p:grpSpPr>
          <a:xfrm>
            <a:off x="4524729" y="2158169"/>
            <a:ext cx="1294538" cy="1347833"/>
            <a:chOff x="8615359" y="4808129"/>
            <a:chExt cx="1294538" cy="13478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6053714-C8A6-476E-9B68-9C24F014DD24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263756-0238-4E30-BAF5-760D70248529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56C09C-A0AA-4B2C-9D7B-08C256CDCBAF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AB608F-75A8-4D1F-83FE-B7E094D0937E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3858B97-F0E4-4D8C-980D-4F94BF5138DF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5080A8-9D45-4FA0-878B-0C33ABAC0E8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5C52FF6-5F50-45F7-BF12-1A1614133374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17B71BC-CC48-4DBB-A1F8-E324D453B2CE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FC8140-54F3-4379-A3EE-ABE74F23FA46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23D790D-6408-4F27-8B41-A1B8D285F936}"/>
              </a:ext>
            </a:extLst>
          </p:cNvPr>
          <p:cNvSpPr/>
          <p:nvPr/>
        </p:nvSpPr>
        <p:spPr>
          <a:xfrm>
            <a:off x="10800359" y="231277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BB13FFE-7A5E-4C40-B71D-F13D918630F2}"/>
              </a:ext>
            </a:extLst>
          </p:cNvPr>
          <p:cNvGrpSpPr/>
          <p:nvPr/>
        </p:nvGrpSpPr>
        <p:grpSpPr>
          <a:xfrm>
            <a:off x="3235999" y="2614093"/>
            <a:ext cx="1294538" cy="1347833"/>
            <a:chOff x="8615359" y="4808129"/>
            <a:chExt cx="1294538" cy="1347833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9357A5C-D742-49E9-9BD2-903FCF09B2B2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39456B7-1751-4B70-9A30-829874D42A0E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1E79150-CA2E-4E67-8F7A-31116B63220F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07A904E-2A42-4C59-8981-91650FA3E147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3878990-9224-4C08-9E54-AE644040CB96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F8B2FF5-8024-42BC-B016-3E88A1452368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5F7BFB8-1898-4C11-8884-DCA9D2CB2C6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C60CA78-D16C-4D4B-96D0-46430F4B6C00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A590491-46AB-48D0-A461-019E31D3CE04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4B06FB-A3E1-4A95-971D-B552812DD01A}"/>
              </a:ext>
            </a:extLst>
          </p:cNvPr>
          <p:cNvSpPr/>
          <p:nvPr/>
        </p:nvSpPr>
        <p:spPr>
          <a:xfrm>
            <a:off x="9511629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D8FB377-811A-4F93-972B-81D5042DB10B}"/>
              </a:ext>
            </a:extLst>
          </p:cNvPr>
          <p:cNvGrpSpPr/>
          <p:nvPr/>
        </p:nvGrpSpPr>
        <p:grpSpPr>
          <a:xfrm>
            <a:off x="3666994" y="2614093"/>
            <a:ext cx="1294538" cy="1347833"/>
            <a:chOff x="8615359" y="4808129"/>
            <a:chExt cx="1294538" cy="1347833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46E49CC-1720-4346-86C9-42F373E7B0C7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33CFF17-9321-43BA-B543-4FEB66E4BBD2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2CF7C39-42E2-419C-9B87-E929D62D3488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332198C-96B3-4C4C-9A2F-9DB192FAAAD0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659DE64-D179-4D71-BDB4-E0D5ED7F30D0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9A60F2D-E9F3-44B7-A895-9C9844C9EE5F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CFC994F-9569-44CC-AFF3-E34D5F60BF6F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590D21B-6677-41A8-8D55-008F5AEB8503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A2941C1-5D90-418B-88DE-FD8D1C9DF6EC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3AD7B86-BB05-4211-A298-56BB4DBC8CD4}"/>
              </a:ext>
            </a:extLst>
          </p:cNvPr>
          <p:cNvSpPr/>
          <p:nvPr/>
        </p:nvSpPr>
        <p:spPr>
          <a:xfrm>
            <a:off x="9942624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DBB0DE-EA06-49C6-A1D0-585C8D88DBEB}"/>
              </a:ext>
            </a:extLst>
          </p:cNvPr>
          <p:cNvGrpSpPr/>
          <p:nvPr/>
        </p:nvGrpSpPr>
        <p:grpSpPr>
          <a:xfrm>
            <a:off x="4104873" y="2614093"/>
            <a:ext cx="1294538" cy="1347833"/>
            <a:chOff x="8615359" y="4808129"/>
            <a:chExt cx="1294538" cy="1347833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EF11320-AB21-4AEC-8BB5-CEA2385DBFC1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496836C-F822-4B06-8B02-B424A9E3ABA8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366FF7-9F83-4C51-9F93-45AD092621C6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A0E7F34-0AB0-4540-AD18-DF6EC1B9A914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D01CAB9-5D60-47EE-A779-9B9440A802DA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780048C-A879-44B3-A8DC-D798A4EBA37C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9A652F4-846B-4469-9A20-8EFBF5763D65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02B65FA-B075-4D97-A373-AABD8A204090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C28D875-4B42-4455-A7D3-5B1E583A4398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511148C-6743-4D9C-87EE-679EA52A6155}"/>
              </a:ext>
            </a:extLst>
          </p:cNvPr>
          <p:cNvSpPr/>
          <p:nvPr/>
        </p:nvSpPr>
        <p:spPr>
          <a:xfrm>
            <a:off x="10380503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BC305BC-1237-40C9-8798-770C4988209A}"/>
              </a:ext>
            </a:extLst>
          </p:cNvPr>
          <p:cNvGrpSpPr/>
          <p:nvPr/>
        </p:nvGrpSpPr>
        <p:grpSpPr>
          <a:xfrm>
            <a:off x="4523909" y="2614093"/>
            <a:ext cx="1294538" cy="1347833"/>
            <a:chOff x="8615359" y="4808129"/>
            <a:chExt cx="1294538" cy="1347833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0435756-096E-49CB-A32E-091BC6244AC7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C4D2FE8-6487-4161-A1CA-591E10BA0E93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47CEF7F-D1F5-4813-AEB4-5F1F7EA0DAC9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77C996E-AFC9-4E46-8F58-9A7A35AA6F55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CE5B633-FAAC-4937-AB8C-6D5CA4305273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CE91DE9-792F-4BD3-9501-F88E44BE5CB4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6A30311-E527-4536-BA76-67B53D431C9C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F7B6A839-405C-4B22-80D5-8E5A4EA00B1F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58EA14A-875B-43DA-9FE1-F152897699CB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2522AAB-C264-4194-A386-CF56377D1622}"/>
              </a:ext>
            </a:extLst>
          </p:cNvPr>
          <p:cNvSpPr/>
          <p:nvPr/>
        </p:nvSpPr>
        <p:spPr>
          <a:xfrm>
            <a:off x="10799539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E618EA4-5DE9-4473-9EE5-E193FB970A1B}"/>
              </a:ext>
            </a:extLst>
          </p:cNvPr>
          <p:cNvGrpSpPr/>
          <p:nvPr/>
        </p:nvGrpSpPr>
        <p:grpSpPr>
          <a:xfrm>
            <a:off x="3235999" y="3065179"/>
            <a:ext cx="1294538" cy="1347833"/>
            <a:chOff x="8615359" y="4808129"/>
            <a:chExt cx="1294538" cy="1347833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1BA4900-3B2C-4107-A2E8-83683F42C1ED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BB457A9-ECC4-4BC7-BC4D-CE2F4E9BCD97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8136BE7-8646-46C8-B40C-9851DFD5A393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3B4BA8E-1739-468D-B00D-CD1F778DADF8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C066A03E-FEC7-4248-A43A-7EA54DF08AF9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EC19F55-D21B-4BDE-8606-846BE4989BB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7AFE749-36CA-4E8D-B6F1-BCA411CE51D2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8E369B0-A597-4AA8-B8A1-E850BE1DC539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D6C220A-3639-4B25-83DF-C52747AD3881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3C01447-304F-4817-9B33-A3DD1D012845}"/>
              </a:ext>
            </a:extLst>
          </p:cNvPr>
          <p:cNvSpPr/>
          <p:nvPr/>
        </p:nvSpPr>
        <p:spPr>
          <a:xfrm>
            <a:off x="9511629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2032A20-E9B9-4FAB-84E9-B11ABEFC8A01}"/>
              </a:ext>
            </a:extLst>
          </p:cNvPr>
          <p:cNvGrpSpPr/>
          <p:nvPr/>
        </p:nvGrpSpPr>
        <p:grpSpPr>
          <a:xfrm>
            <a:off x="3666994" y="3065179"/>
            <a:ext cx="1294538" cy="1347833"/>
            <a:chOff x="8615359" y="4808129"/>
            <a:chExt cx="1294538" cy="1347833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D83D141-0D92-4FD7-9151-052183AC5F15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4198E98-710C-446E-B4C9-D3BA9758FF78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84433BD6-D791-468E-930C-00F8F21A67FF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C000B64-AEA4-4656-ADEA-AE9B3EE735B4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353EAD97-BB3A-4CD7-957A-638FE917447A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99CFEC8-B8EF-4427-B717-60F94141309F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CAA1738-CB95-4FD7-8519-34DAC282E75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82F862F6-869A-4AE8-9D32-D99607AC24C1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712E081-572B-4AC3-88B4-1CC5CB53C9B0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076A36A-62A0-4056-A603-DD1E6EC8924D}"/>
              </a:ext>
            </a:extLst>
          </p:cNvPr>
          <p:cNvSpPr/>
          <p:nvPr/>
        </p:nvSpPr>
        <p:spPr>
          <a:xfrm>
            <a:off x="9942624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CC2D505A-74FB-44D8-A0FD-5413ED417FB5}"/>
              </a:ext>
            </a:extLst>
          </p:cNvPr>
          <p:cNvGrpSpPr/>
          <p:nvPr/>
        </p:nvGrpSpPr>
        <p:grpSpPr>
          <a:xfrm>
            <a:off x="4104873" y="3065179"/>
            <a:ext cx="1294538" cy="1347833"/>
            <a:chOff x="8615359" y="4808129"/>
            <a:chExt cx="1294538" cy="1347833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B0E0DFB-9A24-4B29-9928-EBB58778136B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A0F28B-4A84-4994-BDD2-4D4D32F9D4D5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75F1AA1D-C10D-43E5-B4CA-A8ABE6E0EDB7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BC7AA07-26C8-4C50-A7B0-BF8176712330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4F16A72-567D-42DE-AFA0-CDAC6BBC05B2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6BB8657-F87B-4CF6-BA5B-16B459954CF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1AFA04C0-CC36-4744-B319-AAF2F5F84F1B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581A08F-5C69-4415-A5FB-45F565EF4AA1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1E4FD87-B67C-46A7-962E-40655D6C3C88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99F2C38-B355-4EE3-B005-547C7424B23F}"/>
              </a:ext>
            </a:extLst>
          </p:cNvPr>
          <p:cNvSpPr/>
          <p:nvPr/>
        </p:nvSpPr>
        <p:spPr>
          <a:xfrm>
            <a:off x="10380503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58D64F6-B529-4AEF-B82B-954F7FD3CA22}"/>
              </a:ext>
            </a:extLst>
          </p:cNvPr>
          <p:cNvGrpSpPr/>
          <p:nvPr/>
        </p:nvGrpSpPr>
        <p:grpSpPr>
          <a:xfrm>
            <a:off x="4523909" y="3065179"/>
            <a:ext cx="1294538" cy="1347833"/>
            <a:chOff x="8615359" y="4808129"/>
            <a:chExt cx="1294538" cy="1347833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11008C7B-D048-4D0E-A9CA-5C6F4CAA8485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4C4D099-522E-4201-8605-8D0729D4E47F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0E893A2-BDBE-4C19-8AD2-FA19E7622890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FE91FBA-9511-4BD2-8EF9-430C19E53A31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B83D2B0-56D0-4A31-909E-AF108305D380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780542DB-8195-4C53-A21F-DDBBA53B8D50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A30CB309-BD5E-46F5-8C18-94154D48ACDF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79D78D16-9FB6-436A-8AE4-9C19F2A239D9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A371D3E-979C-420A-AFB6-E500012A07DE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8AF0319-9D81-430D-8655-2900A4662309}"/>
              </a:ext>
            </a:extLst>
          </p:cNvPr>
          <p:cNvSpPr/>
          <p:nvPr/>
        </p:nvSpPr>
        <p:spPr>
          <a:xfrm>
            <a:off x="10799539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0E3593F-A210-417B-9765-FAD0ABCC530F}"/>
              </a:ext>
            </a:extLst>
          </p:cNvPr>
          <p:cNvGrpSpPr/>
          <p:nvPr/>
        </p:nvGrpSpPr>
        <p:grpSpPr>
          <a:xfrm>
            <a:off x="3235999" y="3496431"/>
            <a:ext cx="1294538" cy="1347833"/>
            <a:chOff x="8615359" y="4808129"/>
            <a:chExt cx="1294538" cy="1347833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271C1C71-32BD-4935-AC2E-51D65CB29649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0A90AA0-096F-47B9-BA5A-26E83D0DAE31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4DB0C05-500E-41C7-BDC1-3466554218A9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6C01D7F-F4D7-41EC-8B84-D864EA5268D1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777A763-8D93-47C6-9E45-E1498377E585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9C69562-7DF3-4B8E-9084-8569C058107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214BEC0D-CB8D-4CCD-B969-7B57F808F56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00E2CCBB-68A2-49E0-AC1B-43A60FB112A5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93E5701-3E1F-4E1B-A268-B3624D423A23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DFED623-66EA-4EAA-9350-2971EECF86F2}"/>
              </a:ext>
            </a:extLst>
          </p:cNvPr>
          <p:cNvSpPr/>
          <p:nvPr/>
        </p:nvSpPr>
        <p:spPr>
          <a:xfrm>
            <a:off x="9511629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0B09594-25B6-4A28-BBA3-7D0398427F22}"/>
              </a:ext>
            </a:extLst>
          </p:cNvPr>
          <p:cNvGrpSpPr/>
          <p:nvPr/>
        </p:nvGrpSpPr>
        <p:grpSpPr>
          <a:xfrm>
            <a:off x="3666994" y="3496431"/>
            <a:ext cx="1294538" cy="1347833"/>
            <a:chOff x="8615359" y="4808129"/>
            <a:chExt cx="1294538" cy="1347833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309821-A4C6-4106-B50C-11EF878A99EB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E3B8E596-326B-4376-B6A9-6F113139B28A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C299BCED-825B-40C1-8635-4BF8D6C48A59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8719A1F-630C-4DD7-BE9B-D7B332FC11D9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0188CA41-347D-4BE3-8B2B-4566753C7B97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5BEF6C8E-02A4-432A-958E-7A3651E60A46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8D59519-D8CE-471F-AFDB-ED05B7AAAB5A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D1F47BB-32C5-4A76-BAC9-8EE737436C3D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7AAAECCD-9CDA-45D6-BBDF-87ADCEE532C5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F11AF11B-4BD8-4D90-A5D4-C4DD38F4616C}"/>
              </a:ext>
            </a:extLst>
          </p:cNvPr>
          <p:cNvSpPr/>
          <p:nvPr/>
        </p:nvSpPr>
        <p:spPr>
          <a:xfrm>
            <a:off x="9942624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C86F8ED-530A-44D4-AB2C-C6075F69DDF1}"/>
              </a:ext>
            </a:extLst>
          </p:cNvPr>
          <p:cNvGrpSpPr/>
          <p:nvPr/>
        </p:nvGrpSpPr>
        <p:grpSpPr>
          <a:xfrm>
            <a:off x="4104873" y="3496431"/>
            <a:ext cx="1294538" cy="1347833"/>
            <a:chOff x="8615359" y="4808129"/>
            <a:chExt cx="1294538" cy="1347833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51612A4C-5AB4-4E26-ACB2-F3C01C981AB9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41989FD9-B48A-44A7-852A-60B912ECF461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447B4CAF-F780-4784-9D69-EA406A007E7A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D372C7BE-CBC1-4439-84D6-49474804979D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DC1FEFF4-D61B-4A0C-B61C-62D4604C197B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8E85C9F1-CD63-497A-9DC2-8509A89CB585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85819AA-8254-4F5F-AC97-8AD704D8450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B0D8234-F06D-4C40-924A-D1771A18A2E8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3C04D1C0-5917-4C4C-9C11-66CC565A6835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1878D08C-6378-4B1F-AA22-CDDBE8531253}"/>
              </a:ext>
            </a:extLst>
          </p:cNvPr>
          <p:cNvSpPr/>
          <p:nvPr/>
        </p:nvSpPr>
        <p:spPr>
          <a:xfrm>
            <a:off x="10380503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6532F88-7629-4837-BA4D-8BE3E68FD269}"/>
              </a:ext>
            </a:extLst>
          </p:cNvPr>
          <p:cNvGrpSpPr/>
          <p:nvPr/>
        </p:nvGrpSpPr>
        <p:grpSpPr>
          <a:xfrm>
            <a:off x="4523909" y="3496431"/>
            <a:ext cx="1294538" cy="1347833"/>
            <a:chOff x="8615359" y="4808129"/>
            <a:chExt cx="1294538" cy="1347833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DAF42BF-D1E0-4275-AAB5-8758937EA50F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9F352961-67A6-4EEF-AB39-0D0334D4C64D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B020423-36B3-4AB6-91BE-5256127C8BF0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741B074D-129F-4E6A-A416-2BC8CB3572BD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BE9E920-2FF6-4386-8184-A481DB7B327D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0C3E704C-F6D3-4DBF-B8E6-1A1DC8772B99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B3ECACF-C034-44F6-B468-93634D90456D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B1ACBBF-7ED1-44EB-8C2E-104E48C816A8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CFD8F86-035A-4BB5-B8C8-F69E7EF948C2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08498A6-67E0-4AC0-9978-BB3E05A21730}"/>
              </a:ext>
            </a:extLst>
          </p:cNvPr>
          <p:cNvSpPr/>
          <p:nvPr/>
        </p:nvSpPr>
        <p:spPr>
          <a:xfrm>
            <a:off x="10799539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Title 2">
            <a:extLst>
              <a:ext uri="{FF2B5EF4-FFF2-40B4-BE49-F238E27FC236}">
                <a16:creationId xmlns:a16="http://schemas.microsoft.com/office/drawing/2014/main" id="{E0AB2F6F-AD6C-4722-9FE6-1E5E6DA4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479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90" grpId="0" animBg="1"/>
      <p:bldP spid="190" grpId="1" animBg="1"/>
      <p:bldP spid="201" grpId="0" animBg="1"/>
      <p:bldP spid="201" grpId="1" animBg="1"/>
      <p:bldP spid="212" grpId="0" animBg="1"/>
      <p:bldP spid="212" grpId="1" animBg="1"/>
      <p:bldP spid="223" grpId="0" animBg="1"/>
      <p:bldP spid="223" grpId="1" animBg="1"/>
      <p:bldP spid="242" grpId="0" animBg="1"/>
      <p:bldP spid="242" grpId="1" animBg="1"/>
      <p:bldP spid="253" grpId="0" animBg="1"/>
      <p:bldP spid="253" grpId="1" animBg="1"/>
      <p:bldP spid="264" grpId="0" animBg="1"/>
      <p:bldP spid="264" grpId="1" animBg="1"/>
      <p:bldP spid="275" grpId="0" animBg="1"/>
      <p:bldP spid="275" grpId="1" animBg="1"/>
      <p:bldP spid="286" grpId="0" animBg="1"/>
      <p:bldP spid="286" grpId="1" animBg="1"/>
      <p:bldP spid="297" grpId="0" animBg="1"/>
      <p:bldP spid="297" grpId="1" animBg="1"/>
      <p:bldP spid="308" grpId="0" animBg="1"/>
      <p:bldP spid="308" grpId="1" animBg="1"/>
      <p:bldP spid="319" grpId="0" animBg="1"/>
      <p:bldP spid="319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182FB2A-A454-4922-8B57-2C3FDA6A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864" y="390993"/>
            <a:ext cx="1499564" cy="55392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6435BE2-8EA8-46C8-8673-99C48FEA2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527" y="1768143"/>
            <a:ext cx="749784" cy="27849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5DE538-AA5E-4479-8AB8-DC12C5B92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1050" y="1109069"/>
            <a:ext cx="994610" cy="37030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02D58F9-992E-4D48-9AE6-FC6BB365A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3277" y="1768143"/>
            <a:ext cx="749784" cy="27849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C62BFE-6407-4C2D-9433-A05C4CF4B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6800" y="1109069"/>
            <a:ext cx="994610" cy="37030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BFBCC3C-9D75-490D-91C6-B13043B02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8077" y="1768143"/>
            <a:ext cx="749784" cy="27849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A7FCFC7-C181-492E-8DB4-7F5BE4A53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91600" y="1109069"/>
            <a:ext cx="994610" cy="37030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4A66CB-7712-418A-874D-98A83FC2A680}"/>
              </a:ext>
            </a:extLst>
          </p:cNvPr>
          <p:cNvSpPr txBox="1"/>
          <p:nvPr/>
        </p:nvSpPr>
        <p:spPr>
          <a:xfrm>
            <a:off x="6497861" y="5748931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FD975-18F5-46EC-B5D7-CE5D3405A71B}"/>
              </a:ext>
            </a:extLst>
          </p:cNvPr>
          <p:cNvSpPr txBox="1"/>
          <p:nvPr/>
        </p:nvSpPr>
        <p:spPr>
          <a:xfrm>
            <a:off x="4997394" y="5082004"/>
            <a:ext cx="19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フィルター（数枚）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178B41-5BEF-413E-BDFA-1F491656988D}"/>
              </a:ext>
            </a:extLst>
          </p:cNvPr>
          <p:cNvSpPr txBox="1"/>
          <p:nvPr/>
        </p:nvSpPr>
        <p:spPr>
          <a:xfrm>
            <a:off x="8225227" y="5082004"/>
            <a:ext cx="19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出力（数枚）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FCA4-D206-4D2B-98C5-A0BC2447BDE2}"/>
              </a:ext>
            </a:extLst>
          </p:cNvPr>
          <p:cNvSpPr/>
          <p:nvPr/>
        </p:nvSpPr>
        <p:spPr>
          <a:xfrm>
            <a:off x="4552949" y="800100"/>
            <a:ext cx="6096001" cy="56673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8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182FB2A-A454-4922-8B57-2C3FDA6A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864" y="390993"/>
            <a:ext cx="1499564" cy="55392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4A66CB-7712-418A-874D-98A83FC2A680}"/>
              </a:ext>
            </a:extLst>
          </p:cNvPr>
          <p:cNvSpPr txBox="1"/>
          <p:nvPr/>
        </p:nvSpPr>
        <p:spPr>
          <a:xfrm rot="5400000">
            <a:off x="3934285" y="3040014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FCA4-D206-4D2B-98C5-A0BC2447BDE2}"/>
              </a:ext>
            </a:extLst>
          </p:cNvPr>
          <p:cNvSpPr/>
          <p:nvPr/>
        </p:nvSpPr>
        <p:spPr>
          <a:xfrm>
            <a:off x="4800600" y="1190252"/>
            <a:ext cx="504826" cy="40688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55705-17D1-455D-AD9E-3029362D9D0F}"/>
              </a:ext>
            </a:extLst>
          </p:cNvPr>
          <p:cNvSpPr txBox="1"/>
          <p:nvPr/>
        </p:nvSpPr>
        <p:spPr>
          <a:xfrm rot="5400000">
            <a:off x="5005847" y="3040014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484C6B-A037-4ED4-A589-C37B476E1D51}"/>
              </a:ext>
            </a:extLst>
          </p:cNvPr>
          <p:cNvSpPr/>
          <p:nvPr/>
        </p:nvSpPr>
        <p:spPr>
          <a:xfrm>
            <a:off x="5872162" y="1614570"/>
            <a:ext cx="504826" cy="32202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F5493F-777F-45D2-A206-4450831E683A}"/>
              </a:ext>
            </a:extLst>
          </p:cNvPr>
          <p:cNvSpPr txBox="1"/>
          <p:nvPr/>
        </p:nvSpPr>
        <p:spPr>
          <a:xfrm rot="5400000">
            <a:off x="6008433" y="3040014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23A2BF-6B4E-45F0-AEEE-8F0ACC39220D}"/>
              </a:ext>
            </a:extLst>
          </p:cNvPr>
          <p:cNvSpPr/>
          <p:nvPr/>
        </p:nvSpPr>
        <p:spPr>
          <a:xfrm>
            <a:off x="6874748" y="1915461"/>
            <a:ext cx="504826" cy="2618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C7503F-AF91-4674-952A-3704E5DBD94B}"/>
              </a:ext>
            </a:extLst>
          </p:cNvPr>
          <p:cNvSpPr/>
          <p:nvPr/>
        </p:nvSpPr>
        <p:spPr>
          <a:xfrm>
            <a:off x="7877334" y="1915460"/>
            <a:ext cx="504826" cy="2618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4A94F3-8EC3-4B1A-AE67-CFB868F1C768}"/>
              </a:ext>
            </a:extLst>
          </p:cNvPr>
          <p:cNvSpPr txBox="1"/>
          <p:nvPr/>
        </p:nvSpPr>
        <p:spPr>
          <a:xfrm rot="5400000">
            <a:off x="7031141" y="2975930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全結合層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5DF8B-8457-4B82-A544-63F2D269FCFE}"/>
              </a:ext>
            </a:extLst>
          </p:cNvPr>
          <p:cNvSpPr txBox="1"/>
          <p:nvPr/>
        </p:nvSpPr>
        <p:spPr>
          <a:xfrm>
            <a:off x="9217441" y="3059667"/>
            <a:ext cx="108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02BD3D-E313-4B65-BA24-D49770E98969}"/>
              </a:ext>
            </a:extLst>
          </p:cNvPr>
          <p:cNvSpPr/>
          <p:nvPr/>
        </p:nvSpPr>
        <p:spPr>
          <a:xfrm>
            <a:off x="8618598" y="2896671"/>
            <a:ext cx="675043" cy="695325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8D559C-DDB5-4367-A953-C6386CFE4DCF}"/>
              </a:ext>
            </a:extLst>
          </p:cNvPr>
          <p:cNvSpPr txBox="1"/>
          <p:nvPr/>
        </p:nvSpPr>
        <p:spPr>
          <a:xfrm>
            <a:off x="4195380" y="5787041"/>
            <a:ext cx="163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大きな特徴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A4BC21-2986-4147-BD66-D525AE4A5C0B}"/>
              </a:ext>
            </a:extLst>
          </p:cNvPr>
          <p:cNvSpPr txBox="1"/>
          <p:nvPr/>
        </p:nvSpPr>
        <p:spPr>
          <a:xfrm>
            <a:off x="6585625" y="5799789"/>
            <a:ext cx="129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細かい特徴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45F35EA-E597-45CB-A08F-11162EB4D938}"/>
              </a:ext>
            </a:extLst>
          </p:cNvPr>
          <p:cNvSpPr/>
          <p:nvPr/>
        </p:nvSpPr>
        <p:spPr>
          <a:xfrm>
            <a:off x="5777528" y="5608217"/>
            <a:ext cx="675043" cy="695325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D374EEF8-7FA3-4E0E-A3CD-98890551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796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 animBg="1"/>
      <p:bldP spid="34" grpId="0"/>
      <p:bldP spid="35" grpId="0" animBg="1"/>
      <p:bldP spid="36" grpId="0"/>
      <p:bldP spid="37" grpId="0" animBg="1"/>
      <p:bldP spid="38" grpId="0" animBg="1"/>
      <p:bldP spid="39" grpId="0"/>
      <p:bldP spid="41" grpId="0"/>
      <p:bldP spid="6" grpId="0" animBg="1"/>
      <p:bldP spid="42" grpId="0"/>
      <p:bldP spid="43" grpId="0"/>
      <p:bldP spid="4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MNIST</a:t>
            </a:r>
            <a:r>
              <a:rPr lang="ja-JP" altLang="en-US" sz="5400" dirty="0"/>
              <a:t>の畳み込み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バージョンを作ってみましょう！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38970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950883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まとめ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17121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12E0D-4002-4DCA-8923-A04402F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  <p:pic>
        <p:nvPicPr>
          <p:cNvPr id="2052" name="Picture 4" descr="https://upload.wikimedia.org/wikipedia/commons/4/4c/Structure_of_Neuron.png">
            <a:extLst>
              <a:ext uri="{FF2B5EF4-FFF2-40B4-BE49-F238E27FC236}">
                <a16:creationId xmlns:a16="http://schemas.microsoft.com/office/drawing/2014/main" id="{EBD5268D-64EA-4BA0-9B9E-E17C8BC2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4" y="2425417"/>
            <a:ext cx="7858486" cy="23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00B30-862D-494F-B266-61738997F934}"/>
              </a:ext>
            </a:extLst>
          </p:cNvPr>
          <p:cNvSpPr txBox="1"/>
          <p:nvPr/>
        </p:nvSpPr>
        <p:spPr>
          <a:xfrm>
            <a:off x="9634966" y="2690336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軸索末端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D191E-1489-4171-A8E7-9089AA6E4927}"/>
              </a:ext>
            </a:extLst>
          </p:cNvPr>
          <p:cNvSpPr txBox="1"/>
          <p:nvPr/>
        </p:nvSpPr>
        <p:spPr>
          <a:xfrm>
            <a:off x="1980180" y="191595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樹状突起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26337-113E-41DD-BEBD-5A5ACEF2D84C}"/>
              </a:ext>
            </a:extLst>
          </p:cNvPr>
          <p:cNvSpPr txBox="1"/>
          <p:nvPr/>
        </p:nvSpPr>
        <p:spPr>
          <a:xfrm>
            <a:off x="5089140" y="3059668"/>
            <a:ext cx="10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軸索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30FA8-2DF6-406E-BCFE-03ECC2FEBBE7}"/>
              </a:ext>
            </a:extLst>
          </p:cNvPr>
          <p:cNvSpPr txBox="1"/>
          <p:nvPr/>
        </p:nvSpPr>
        <p:spPr>
          <a:xfrm>
            <a:off x="3929880" y="2579848"/>
            <a:ext cx="75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核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B9453-56F9-464D-AA1A-76579A8DC9A7}"/>
              </a:ext>
            </a:extLst>
          </p:cNvPr>
          <p:cNvSpPr txBox="1"/>
          <p:nvPr/>
        </p:nvSpPr>
        <p:spPr>
          <a:xfrm>
            <a:off x="3426450" y="4942048"/>
            <a:ext cx="10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細胞体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53AA9-398B-4CCA-A7B0-681EC31B4EA1}"/>
              </a:ext>
            </a:extLst>
          </p:cNvPr>
          <p:cNvSpPr txBox="1"/>
          <p:nvPr/>
        </p:nvSpPr>
        <p:spPr>
          <a:xfrm>
            <a:off x="6096000" y="4387873"/>
            <a:ext cx="138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ミエリン鞘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D6E0E-2E78-4430-9B22-683DC603C8B9}"/>
              </a:ext>
            </a:extLst>
          </p:cNvPr>
          <p:cNvCxnSpPr>
            <a:stCxn id="9" idx="2"/>
          </p:cNvCxnSpPr>
          <p:nvPr/>
        </p:nvCxnSpPr>
        <p:spPr>
          <a:xfrm>
            <a:off x="2547870" y="2285282"/>
            <a:ext cx="111510" cy="4050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02298D-93A8-48E2-977A-472AC1B9774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056137" y="2949180"/>
            <a:ext cx="1251443" cy="7556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84E323-0429-4C8B-A2AB-9674DC8FBE8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592570" y="3429000"/>
            <a:ext cx="401445" cy="3829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D37050-1C84-4D92-94AE-BB7AA9AF9CD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2060" y="3059668"/>
            <a:ext cx="800596" cy="369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31286-3729-449A-ACC3-A3FFD50292B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713220" y="3704860"/>
            <a:ext cx="77475" cy="6830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48BA4-9763-4C68-8CE5-F29D1D6BEC6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76602" y="3749392"/>
            <a:ext cx="653278" cy="11926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648E12-1A35-43AD-A475-AAEBE4A95788}"/>
              </a:ext>
            </a:extLst>
          </p:cNvPr>
          <p:cNvCxnSpPr/>
          <p:nvPr/>
        </p:nvCxnSpPr>
        <p:spPr>
          <a:xfrm>
            <a:off x="4853940" y="3238500"/>
            <a:ext cx="1478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883283-63F5-47C3-9ABB-D2BA62ECC43F}"/>
              </a:ext>
            </a:extLst>
          </p:cNvPr>
          <p:cNvCxnSpPr/>
          <p:nvPr/>
        </p:nvCxnSpPr>
        <p:spPr>
          <a:xfrm>
            <a:off x="3190740" y="5135880"/>
            <a:ext cx="1478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1C6684-3CE2-4CA5-913A-9A295823F8C1}"/>
              </a:ext>
            </a:extLst>
          </p:cNvPr>
          <p:cNvCxnSpPr/>
          <p:nvPr/>
        </p:nvCxnSpPr>
        <p:spPr>
          <a:xfrm>
            <a:off x="6096000" y="4572000"/>
            <a:ext cx="1478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rminator">
            <a:extLst>
              <a:ext uri="{FF2B5EF4-FFF2-40B4-BE49-F238E27FC236}">
                <a16:creationId xmlns:a16="http://schemas.microsoft.com/office/drawing/2014/main" id="{DBA0AC87-2BF1-4924-B63C-413EBB63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571500"/>
            <a:ext cx="6629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3050"/>
            <a:ext cx="10515600" cy="99485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まだまだです</a:t>
            </a:r>
            <a:r>
              <a:rPr lang="en-US" altLang="ja-JP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047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051"/>
            <a:ext cx="10515600" cy="838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但し</a:t>
            </a:r>
            <a:r>
              <a:rPr lang="en-US" altLang="ja-JP" sz="54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0DB08-38F6-4FE3-BC86-236149FB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385380"/>
            <a:ext cx="4448175" cy="4448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4EA40-6351-45A9-B6CF-31986A1C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42853"/>
            <a:ext cx="4562475" cy="453322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2B8417A-8F4F-4E86-BF61-7F1022F966DD}"/>
              </a:ext>
            </a:extLst>
          </p:cNvPr>
          <p:cNvSpPr txBox="1">
            <a:spLocks/>
          </p:cNvSpPr>
          <p:nvPr/>
        </p:nvSpPr>
        <p:spPr>
          <a:xfrm>
            <a:off x="1638300" y="6172200"/>
            <a:ext cx="8915400" cy="429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5400" dirty="0"/>
              <a:t>https://thispersondoesnotexist.com/</a:t>
            </a:r>
          </a:p>
        </p:txBody>
      </p:sp>
    </p:spTree>
    <p:extLst>
      <p:ext uri="{BB962C8B-B14F-4D97-AF65-F5344CB8AC3E}">
        <p14:creationId xmlns:p14="http://schemas.microsoft.com/office/powerpoint/2010/main" val="5140297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AE8B545-F001-4A20-8AEB-AB146F63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まとめ</a:t>
            </a:r>
            <a:br>
              <a:rPr lang="en-US" altLang="ja-JP" sz="3200" dirty="0"/>
            </a:br>
            <a:r>
              <a:rPr lang="ja-JP" altLang="en-US" sz="2000" dirty="0"/>
              <a:t>もう終わったの？</a:t>
            </a:r>
            <a:endParaRPr kumimoji="1" lang="ja-JP" altLang="en-US" sz="32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C92370B-93A9-46C9-B80B-7B8CB5439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rgbClr val="39273D"/>
                </a:solidFill>
              </a:rPr>
              <a:t>弱い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目的が１つ（数字を認識しろ、顔写真を作れ）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最近非常に進化してきて、自動運転でも使われている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強い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なんでもかんでもできる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「お茶を入れろ」</a:t>
            </a:r>
            <a:endParaRPr lang="en-US" altLang="ja-JP" dirty="0">
              <a:solidFill>
                <a:srgbClr val="39273D"/>
              </a:solidFill>
            </a:endParaRPr>
          </a:p>
          <a:p>
            <a:endParaRPr lang="en-US" altLang="ja-JP" dirty="0">
              <a:solidFill>
                <a:srgbClr val="3927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AE8B545-F001-4A20-8AEB-AB146F63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まとめ</a:t>
            </a:r>
            <a:br>
              <a:rPr lang="en-US" altLang="ja-JP" sz="3200" dirty="0"/>
            </a:br>
            <a:r>
              <a:rPr lang="ja-JP" altLang="en-US" sz="2000" dirty="0"/>
              <a:t>もう終わったの？</a:t>
            </a:r>
            <a:endParaRPr kumimoji="1" lang="ja-JP" altLang="en-US" sz="32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A70F4B5-1EAA-4E8D-8AFC-67FCEF66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39273D"/>
                </a:solidFill>
              </a:rPr>
              <a:t>弱い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  <a:r>
              <a:rPr lang="ja-JP" altLang="en-US" dirty="0">
                <a:solidFill>
                  <a:srgbClr val="39273D"/>
                </a:solidFill>
              </a:rPr>
              <a:t>の種類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Convolutional Networks</a:t>
            </a:r>
            <a:r>
              <a:rPr lang="ja-JP" altLang="en-US" dirty="0">
                <a:solidFill>
                  <a:srgbClr val="39273D"/>
                </a:solidFill>
              </a:rPr>
              <a:t>（認識、検知など）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Adversarial Networks</a:t>
            </a:r>
            <a:r>
              <a:rPr lang="ja-JP" altLang="en-US" dirty="0">
                <a:solidFill>
                  <a:srgbClr val="39273D"/>
                </a:solidFill>
              </a:rPr>
              <a:t>（自動生成用）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AI vs AI</a:t>
            </a: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GAN</a:t>
            </a:r>
            <a:r>
              <a:rPr lang="ja-JP" altLang="en-US" dirty="0">
                <a:solidFill>
                  <a:srgbClr val="39273D"/>
                </a:solidFill>
              </a:rPr>
              <a:t>（先の顔写真）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Recurrent Networks</a:t>
            </a:r>
            <a:r>
              <a:rPr lang="ja-JP" altLang="en-US" dirty="0">
                <a:solidFill>
                  <a:srgbClr val="39273D"/>
                </a:solidFill>
              </a:rPr>
              <a:t>（記憶あり）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RNN, LSTM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過去も含めて、次のイベントを推定できる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https://japan.cnet.com/article/35132788/</a:t>
            </a:r>
          </a:p>
          <a:p>
            <a:r>
              <a:rPr lang="en-US" altLang="ja-JP" dirty="0">
                <a:solidFill>
                  <a:srgbClr val="39273D"/>
                </a:solidFill>
              </a:rPr>
              <a:t>Autoencoders</a:t>
            </a:r>
            <a:r>
              <a:rPr lang="ja-JP" altLang="en-US" dirty="0">
                <a:solidFill>
                  <a:srgbClr val="39273D"/>
                </a:solidFill>
              </a:rPr>
              <a:t>（圧縮、復元）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などなど！</a:t>
            </a:r>
            <a:endParaRPr lang="en-US" altLang="ja-JP" dirty="0">
              <a:solidFill>
                <a:srgbClr val="39273D"/>
              </a:solidFill>
            </a:endParaRPr>
          </a:p>
          <a:p>
            <a:endParaRPr lang="en-US" altLang="ja-JP" dirty="0">
              <a:solidFill>
                <a:srgbClr val="3927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2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AE8B545-F001-4A20-8AEB-AB146F63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まとめ</a:t>
            </a:r>
            <a:br>
              <a:rPr lang="en-US" altLang="ja-JP" sz="3200" dirty="0"/>
            </a:br>
            <a:r>
              <a:rPr lang="ja-JP" altLang="en-US" sz="2000" dirty="0"/>
              <a:t>もう終わったの？</a:t>
            </a:r>
            <a:endParaRPr kumimoji="1" lang="ja-JP" altLang="en-US" sz="32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A70F4B5-1EAA-4E8D-8AFC-67FCEF66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39273D"/>
                </a:solidFill>
              </a:rPr>
              <a:t>これから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Kaggle</a:t>
            </a:r>
            <a:r>
              <a:rPr lang="ja-JP" altLang="en-US" dirty="0">
                <a:solidFill>
                  <a:srgbClr val="39273D"/>
                </a:solidFill>
              </a:rPr>
              <a:t>を参加する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https://www.kaggle.com/</a:t>
            </a:r>
          </a:p>
          <a:p>
            <a:r>
              <a:rPr lang="en-US" altLang="ja-JP" dirty="0">
                <a:solidFill>
                  <a:srgbClr val="39273D"/>
                </a:solidFill>
              </a:rPr>
              <a:t>Python</a:t>
            </a:r>
            <a:r>
              <a:rPr lang="ja-JP" altLang="en-US" dirty="0">
                <a:solidFill>
                  <a:srgbClr val="39273D"/>
                </a:solidFill>
              </a:rPr>
              <a:t>と</a:t>
            </a:r>
            <a:r>
              <a:rPr lang="en-US" altLang="ja-JP" dirty="0" err="1">
                <a:solidFill>
                  <a:srgbClr val="39273D"/>
                </a:solidFill>
              </a:rPr>
              <a:t>Keras</a:t>
            </a:r>
            <a:r>
              <a:rPr lang="ja-JP" altLang="en-US" dirty="0">
                <a:solidFill>
                  <a:srgbClr val="39273D"/>
                </a:solidFill>
              </a:rPr>
              <a:t>によるディープラーニング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 err="1">
                <a:solidFill>
                  <a:srgbClr val="39273D"/>
                </a:solidFill>
              </a:rPr>
              <a:t>scikit</a:t>
            </a:r>
            <a:r>
              <a:rPr lang="en-US" altLang="ja-JP" dirty="0">
                <a:solidFill>
                  <a:srgbClr val="39273D"/>
                </a:solidFill>
              </a:rPr>
              <a:t>-learn</a:t>
            </a:r>
            <a:r>
              <a:rPr lang="ja-JP" altLang="en-US" dirty="0">
                <a:solidFill>
                  <a:srgbClr val="39273D"/>
                </a:solidFill>
              </a:rPr>
              <a:t>と</a:t>
            </a:r>
            <a:r>
              <a:rPr lang="en-US" altLang="ja-JP" dirty="0">
                <a:solidFill>
                  <a:srgbClr val="39273D"/>
                </a:solidFill>
              </a:rPr>
              <a:t>TensorFlow</a:t>
            </a:r>
            <a:r>
              <a:rPr lang="ja-JP" altLang="en-US" dirty="0">
                <a:solidFill>
                  <a:srgbClr val="39273D"/>
                </a:solidFill>
              </a:rPr>
              <a:t>による実践機械学習（</a:t>
            </a:r>
            <a:r>
              <a:rPr lang="en-US" altLang="ja-JP" dirty="0" err="1">
                <a:solidFill>
                  <a:srgbClr val="39273D"/>
                </a:solidFill>
              </a:rPr>
              <a:t>O’Reily</a:t>
            </a:r>
            <a:r>
              <a:rPr lang="ja-JP" altLang="en-US" dirty="0">
                <a:solidFill>
                  <a:srgbClr val="39273D"/>
                </a:solidFill>
              </a:rPr>
              <a:t>）</a:t>
            </a:r>
            <a:endParaRPr lang="en-US" altLang="ja-JP" dirty="0">
              <a:solidFill>
                <a:srgbClr val="39273D"/>
              </a:solidFill>
            </a:endParaRPr>
          </a:p>
          <a:p>
            <a:endParaRPr lang="en-US" altLang="ja-JP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39273D"/>
              </a:solidFill>
            </a:endParaRPr>
          </a:p>
        </p:txBody>
      </p:sp>
      <p:pic>
        <p:nvPicPr>
          <p:cNvPr id="11266" name="Picture 2" descr="https://www.oreilly.co.jp/books/images/picture_large978-4-87311-834-5.jpeg">
            <a:extLst>
              <a:ext uri="{FF2B5EF4-FFF2-40B4-BE49-F238E27FC236}">
                <a16:creationId xmlns:a16="http://schemas.microsoft.com/office/drawing/2014/main" id="{8FC5CC07-5DBA-43CC-8F50-2AA1FDFF6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30" y="3813009"/>
            <a:ext cx="1954717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Pythonã¨Kerasã«ãããã£ã¼ãã©ã¼ãã³ã°">
            <a:extLst>
              <a:ext uri="{FF2B5EF4-FFF2-40B4-BE49-F238E27FC236}">
                <a16:creationId xmlns:a16="http://schemas.microsoft.com/office/drawing/2014/main" id="{9A370067-AEDD-49D6-AF30-1E24223F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858" y="3813009"/>
            <a:ext cx="1955914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8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一日お疲れ様でした☆彡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4341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4/4c/Structure_of_Neuron.png">
            <a:extLst>
              <a:ext uri="{FF2B5EF4-FFF2-40B4-BE49-F238E27FC236}">
                <a16:creationId xmlns:a16="http://schemas.microsoft.com/office/drawing/2014/main" id="{EBD5268D-64EA-4BA0-9B9E-E17C8BC2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4" y="2425417"/>
            <a:ext cx="7858486" cy="23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00B30-862D-494F-B266-61738997F934}"/>
              </a:ext>
            </a:extLst>
          </p:cNvPr>
          <p:cNvSpPr txBox="1"/>
          <p:nvPr/>
        </p:nvSpPr>
        <p:spPr>
          <a:xfrm>
            <a:off x="9634966" y="2690336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D191E-1489-4171-A8E7-9089AA6E4927}"/>
              </a:ext>
            </a:extLst>
          </p:cNvPr>
          <p:cNvSpPr txBox="1"/>
          <p:nvPr/>
        </p:nvSpPr>
        <p:spPr>
          <a:xfrm>
            <a:off x="1733415" y="1915950"/>
            <a:ext cx="162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入力、荷重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30FA8-2DF6-406E-BCFE-03ECC2FEBBE7}"/>
              </a:ext>
            </a:extLst>
          </p:cNvPr>
          <p:cNvSpPr txBox="1"/>
          <p:nvPr/>
        </p:nvSpPr>
        <p:spPr>
          <a:xfrm>
            <a:off x="3728835" y="2579848"/>
            <a:ext cx="11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D6E0E-2E78-4430-9B22-683DC603C8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47870" y="2285282"/>
            <a:ext cx="111510" cy="4050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02298D-93A8-48E2-977A-472AC1B9774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056138" y="2949180"/>
            <a:ext cx="1251442" cy="7556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D37050-1C84-4D92-94AE-BB7AA9AF9CD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2060" y="3059668"/>
            <a:ext cx="800596" cy="369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>
            <a:extLst>
              <a:ext uri="{FF2B5EF4-FFF2-40B4-BE49-F238E27FC236}">
                <a16:creationId xmlns:a16="http://schemas.microsoft.com/office/drawing/2014/main" id="{1CDE8722-2975-47F1-A195-617F41D4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00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4149</TotalTime>
  <Words>2806</Words>
  <Application>Microsoft Office PowerPoint</Application>
  <PresentationFormat>Widescreen</PresentationFormat>
  <Paragraphs>764</Paragraphs>
  <Slides>85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Meiryo UI</vt:lpstr>
      <vt:lpstr>游ゴシック</vt:lpstr>
      <vt:lpstr>Arial</vt:lpstr>
      <vt:lpstr>Calibri</vt:lpstr>
      <vt:lpstr>Cambria Math</vt:lpstr>
      <vt:lpstr>Times New Roman</vt:lpstr>
      <vt:lpstr>Office Theme</vt:lpstr>
      <vt:lpstr>ニューラルネットワークの入門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ニューラルネットワーク 実際の神経細胞（ニューロン）から生まれたアイディア</vt:lpstr>
      <vt:lpstr>ニューラルネットワーク 実際の神経細胞（ニューロン）から生まれたアイディア</vt:lpstr>
      <vt:lpstr>ニューラルネットワーク 実際の神経細胞（ニューロン）から生まれたアイディア</vt:lpstr>
      <vt:lpstr>PowerPoint Presentation</vt:lpstr>
      <vt:lpstr>PowerPoint Presentation</vt:lpstr>
      <vt:lpstr>ニューラルネットワーク 実際の神経細胞（ニューロン）から生まれたアイディア</vt:lpstr>
      <vt:lpstr>ツールの紹介</vt:lpstr>
      <vt:lpstr>PowerPoint Presentation</vt:lpstr>
      <vt:lpstr>PowerPoint Presentation</vt:lpstr>
      <vt:lpstr>PowerPoint Presentation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PowerPoint Presentation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PowerPoint Presentation</vt:lpstr>
      <vt:lpstr>PowerPoint Presentation</vt:lpstr>
      <vt:lpstr>keras ニューラルネットワークのフレームワーク</vt:lpstr>
      <vt:lpstr>PowerPoint Presentation</vt:lpstr>
      <vt:lpstr>PowerPoint Presentation</vt:lpstr>
      <vt:lpstr>XORの失敗 なにか足りないかも…</vt:lpstr>
      <vt:lpstr>PowerPoint Presentation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PowerPoint Presentation</vt:lpstr>
      <vt:lpstr>PowerPoint Presentation</vt:lpstr>
      <vt:lpstr>PowerPoint Presentation</vt:lpstr>
      <vt:lpstr>果物の分類 データの解析</vt:lpstr>
      <vt:lpstr>PowerPoint Presentation</vt:lpstr>
      <vt:lpstr>PowerPoint Presentation</vt:lpstr>
      <vt:lpstr>PowerPoint Presentation</vt:lpstr>
      <vt:lpstr>分類の出力：信頼 0か1じゃなくて～</vt:lpstr>
      <vt:lpstr>分類の出力：信頼 0か1じゃなくて～</vt:lpstr>
      <vt:lpstr>分類の出力：信頼 0か1じゃなくて～</vt:lpstr>
      <vt:lpstr>分類の出力：信頼 0か1じゃなくて～</vt:lpstr>
      <vt:lpstr>分類の出力：信頼 0か1じゃなくて～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画像認識 手書き数字画像を分類しよう</vt:lpstr>
      <vt:lpstr>画像認識 手書き数字画像を分類しよう</vt:lpstr>
      <vt:lpstr>PowerPoint Presentation</vt:lpstr>
      <vt:lpstr>PowerPoint Presentation</vt:lpstr>
      <vt:lpstr>PowerPoint Presentation</vt:lpstr>
      <vt:lpstr>画像認識 畳み込みニューラルネットワーク</vt:lpstr>
      <vt:lpstr>画像認識 畳み込みニューラルネットワーク</vt:lpstr>
      <vt:lpstr>画像認識 畳み込みニューラルネットワーク</vt:lpstr>
      <vt:lpstr>画像認識 畳み込みニューラルネットワーク</vt:lpstr>
      <vt:lpstr>画像認識 畳み込みニューラルネットワーク</vt:lpstr>
      <vt:lpstr>PowerPoint Presentation</vt:lpstr>
      <vt:lpstr>画像認識 畳み込みニューラルネットワーク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まとめ もう終わったの？</vt:lpstr>
      <vt:lpstr>まとめ もう終わったの？</vt:lpstr>
      <vt:lpstr>まとめ もう終わったの？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Menendez</dc:creator>
  <cp:lastModifiedBy> </cp:lastModifiedBy>
  <cp:revision>300</cp:revision>
  <dcterms:created xsi:type="dcterms:W3CDTF">2018-05-07T00:58:25Z</dcterms:created>
  <dcterms:modified xsi:type="dcterms:W3CDTF">2019-03-18T23:38:20Z</dcterms:modified>
</cp:coreProperties>
</file>